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37"/>
  </p:notes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58" r:id="rId34"/>
    <p:sldId id="290"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7AF72-5C88-4195-9FB5-DC67C4030300}"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70358-C8DD-4BC5-94F0-1AC27F992768}" type="slidenum">
              <a:rPr lang="en-US" smtClean="0"/>
              <a:t>‹#›</a:t>
            </a:fld>
            <a:endParaRPr lang="en-US"/>
          </a:p>
        </p:txBody>
      </p:sp>
    </p:spTree>
    <p:extLst>
      <p:ext uri="{BB962C8B-B14F-4D97-AF65-F5344CB8AC3E}">
        <p14:creationId xmlns:p14="http://schemas.microsoft.com/office/powerpoint/2010/main" val="147918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FD1D2424-9E1B-44F8-A411-DAD7DBAE0C2F}" type="datetime1">
              <a:rPr lang="en-US" smtClean="0"/>
              <a:t>12/8/2021</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15964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603AB755-C4D3-43F3-A069-60A70AC0B99A}" type="datetime1">
              <a:rPr lang="en-US" smtClean="0"/>
              <a:t>12/8/2021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9014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805DA9C4-061F-4C7B-8624-B7254C3BBD40}" type="datetime1">
              <a:rPr lang="en-US" smtClean="0"/>
              <a:t>12/8/2021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14196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4F51-4CB9-4A52-B567-6EE575905516}"/>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F3BE3450-7F04-4EDB-9C39-3F7E3ADB43DF}"/>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61287-A258-491B-B174-4E85311EB2E8}"/>
              </a:ext>
            </a:extLst>
          </p:cNvPr>
          <p:cNvSpPr>
            <a:spLocks noGrp="1"/>
          </p:cNvSpPr>
          <p:nvPr>
            <p:ph type="dt" sz="half" idx="10"/>
          </p:nvPr>
        </p:nvSpPr>
        <p:spPr/>
        <p:txBody>
          <a:bodyPr/>
          <a:lstStyle/>
          <a:p>
            <a:fld id="{19B46A77-11E6-44EE-9942-5A3A883BFCF9}" type="datetime1">
              <a:rPr lang="en-US" smtClean="0"/>
              <a:t>12/8/2021</a:t>
            </a:fld>
            <a:endParaRPr lang="en-US"/>
          </a:p>
        </p:txBody>
      </p:sp>
      <p:sp>
        <p:nvSpPr>
          <p:cNvPr id="5" name="Footer Placeholder 4">
            <a:extLst>
              <a:ext uri="{FF2B5EF4-FFF2-40B4-BE49-F238E27FC236}">
                <a16:creationId xmlns:a16="http://schemas.microsoft.com/office/drawing/2014/main" id="{16D8C194-1F52-497C-945B-C5A8EB2C4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5448A-3F0C-4F07-961A-AB035A008F19}"/>
              </a:ext>
            </a:extLst>
          </p:cNvPr>
          <p:cNvSpPr>
            <a:spLocks noGrp="1"/>
          </p:cNvSpPr>
          <p:nvPr>
            <p:ph type="sldNum" sz="quarter" idx="12"/>
          </p:nvPr>
        </p:nvSpPr>
        <p:spPr/>
        <p:txBody>
          <a:bodyPr/>
          <a:lstStyle/>
          <a:p>
            <a:fld id="{08CA443E-E750-4E7D-8AB4-AA674E2472EE}" type="slidenum">
              <a:rPr lang="en-US" smtClean="0"/>
              <a:t>‹#›</a:t>
            </a:fld>
            <a:endParaRPr lang="en-US"/>
          </a:p>
        </p:txBody>
      </p:sp>
    </p:spTree>
    <p:extLst>
      <p:ext uri="{BB962C8B-B14F-4D97-AF65-F5344CB8AC3E}">
        <p14:creationId xmlns:p14="http://schemas.microsoft.com/office/powerpoint/2010/main" val="378683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437C1889-6502-414B-A8C4-B784EBF0EDA3}" type="datetime1">
              <a:rPr lang="en-US" smtClean="0"/>
              <a:t>12/8/2021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516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95B3BC74-7ABA-46F8-8908-7F8F21CBD13C}" type="datetime1">
              <a:rPr lang="en-US" smtClean="0"/>
              <a:t>12/8/2021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1836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F324F475-02B3-4728-B8FA-2FC4A34BAC85}" type="datetime1">
              <a:rPr lang="en-US" smtClean="0"/>
              <a:t>12/8/2021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528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1B7BAC77-1D9D-4A9F-8446-5F2ABAB4CE3C}" type="datetime1">
              <a:rPr lang="en-US" smtClean="0"/>
              <a:t>12/8/2021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1185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D39B3D7D-DCC1-47B1-B123-34E2C643F437}" type="datetime1">
              <a:rPr lang="en-US" smtClean="0"/>
              <a:t>12/8/2021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5692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A7A66CC4-CD3B-43CB-BC28-7E03834EB1BF}" type="datetime1">
              <a:rPr lang="en-US" smtClean="0"/>
              <a:t>12/8/2021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086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CC6BA915-ECE7-40E0-9B69-B4FFD225F462}" type="datetime1">
              <a:rPr lang="en-US" smtClean="0"/>
              <a:t>12/8/2021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6705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E364BEB6-42F8-4C4D-962F-5616A57FD8FA}" type="datetime1">
              <a:rPr lang="en-US" smtClean="0"/>
              <a:t>12/8/2021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9873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370E914-A923-451E-A389-29B0A7C8C1D9}" type="datetime1">
              <a:rPr lang="en-US" smtClean="0"/>
              <a:t>12/8/2021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4">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2246991830"/>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4" r:id="rId7"/>
    <p:sldLayoutId id="2147483820" r:id="rId8"/>
    <p:sldLayoutId id="2147483821" r:id="rId9"/>
    <p:sldLayoutId id="2147483822" r:id="rId10"/>
    <p:sldLayoutId id="2147483823" r:id="rId11"/>
    <p:sldLayoutId id="2147483826" r:id="rId12"/>
  </p:sldLayoutIdLst>
  <p:hf hd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A deer on a field full of snow">
            <a:extLst>
              <a:ext uri="{FF2B5EF4-FFF2-40B4-BE49-F238E27FC236}">
                <a16:creationId xmlns:a16="http://schemas.microsoft.com/office/drawing/2014/main" id="{6AA9E9E0-8DD7-4170-9A7E-5A1671C7046E}"/>
              </a:ext>
            </a:extLst>
          </p:cNvPr>
          <p:cNvPicPr>
            <a:picLocks noChangeAspect="1"/>
          </p:cNvPicPr>
          <p:nvPr/>
        </p:nvPicPr>
        <p:blipFill rotWithShape="1">
          <a:blip r:embed="rId2">
            <a:alphaModFix amt="60000"/>
          </a:blip>
          <a:srcRect t="15726" r="-1" b="-1"/>
          <a:stretch/>
        </p:blipFill>
        <p:spPr>
          <a:xfrm>
            <a:off x="3048" y="10"/>
            <a:ext cx="12188952" cy="6856614"/>
          </a:xfrm>
          <a:prstGeom prst="rect">
            <a:avLst/>
          </a:prstGeom>
        </p:spPr>
      </p:pic>
      <p:grpSp>
        <p:nvGrpSpPr>
          <p:cNvPr id="33" name="Group 32">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34" name="Picture 33">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35" name="Picture 34">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id="{9B0DDE30-97EB-4CE9-8893-D90608F22FE4}"/>
              </a:ext>
            </a:extLst>
          </p:cNvPr>
          <p:cNvSpPr>
            <a:spLocks noGrp="1"/>
          </p:cNvSpPr>
          <p:nvPr>
            <p:ph type="ctrTitle"/>
          </p:nvPr>
        </p:nvSpPr>
        <p:spPr>
          <a:xfrm>
            <a:off x="996275" y="744909"/>
            <a:ext cx="10190071" cy="3145855"/>
          </a:xfrm>
        </p:spPr>
        <p:txBody>
          <a:bodyPr anchor="b">
            <a:normAutofit/>
          </a:bodyPr>
          <a:lstStyle/>
          <a:p>
            <a:r>
              <a:rPr lang="en-US" sz="5200">
                <a:solidFill>
                  <a:srgbClr val="FFFFFF"/>
                </a:solidFill>
              </a:rPr>
              <a:t>CHRISTMAS KINDNESS</a:t>
            </a:r>
          </a:p>
        </p:txBody>
      </p:sp>
      <p:sp>
        <p:nvSpPr>
          <p:cNvPr id="3" name="Subtitle 2">
            <a:extLst>
              <a:ext uri="{FF2B5EF4-FFF2-40B4-BE49-F238E27FC236}">
                <a16:creationId xmlns:a16="http://schemas.microsoft.com/office/drawing/2014/main" id="{0D0F987F-E051-436B-BAFA-C687A41FC2F8}"/>
              </a:ext>
            </a:extLst>
          </p:cNvPr>
          <p:cNvSpPr>
            <a:spLocks noGrp="1"/>
          </p:cNvSpPr>
          <p:nvPr>
            <p:ph type="subTitle" idx="1"/>
          </p:nvPr>
        </p:nvSpPr>
        <p:spPr>
          <a:xfrm>
            <a:off x="1218708" y="4718957"/>
            <a:ext cx="9781327" cy="1407440"/>
          </a:xfrm>
        </p:spPr>
        <p:txBody>
          <a:bodyPr anchor="t">
            <a:normAutofit/>
          </a:bodyPr>
          <a:lstStyle/>
          <a:p>
            <a:r>
              <a:rPr lang="en-US" sz="3200" b="1" dirty="0"/>
              <a:t>…</a:t>
            </a:r>
            <a:r>
              <a:rPr lang="en-US" sz="3200" b="1" dirty="0">
                <a:latin typeface="Bradley Hand ITC" panose="03070402050302030203" pitchFamily="66" charset="0"/>
                <a:cs typeface="Aldhabi" panose="020B0604020202020204" pitchFamily="2" charset="-78"/>
              </a:rPr>
              <a:t>it matters</a:t>
            </a:r>
          </a:p>
        </p:txBody>
      </p:sp>
      <p:sp>
        <p:nvSpPr>
          <p:cNvPr id="5" name="Footer Placeholder 4">
            <a:extLst>
              <a:ext uri="{FF2B5EF4-FFF2-40B4-BE49-F238E27FC236}">
                <a16:creationId xmlns:a16="http://schemas.microsoft.com/office/drawing/2014/main" id="{7385166D-FECB-47A4-9B52-12DF68B93AAF}"/>
              </a:ext>
            </a:extLst>
          </p:cNvPr>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7088D03D-E3F5-4C1B-B785-9C6BC1E3B7D9}"/>
              </a:ext>
            </a:extLst>
          </p:cNvPr>
          <p:cNvSpPr>
            <a:spLocks noGrp="1"/>
          </p:cNvSpPr>
          <p:nvPr>
            <p:ph type="sldNum" sz="quarter" idx="12"/>
          </p:nvPr>
        </p:nvSpPr>
        <p:spPr/>
        <p:txBody>
          <a:bodyPr/>
          <a:lstStyle/>
          <a:p>
            <a:fld id="{73B850FF-6169-4056-8077-06FFA93A5366}" type="slidenum">
              <a:rPr lang="en-US" smtClean="0"/>
              <a:pPr/>
              <a:t>1</a:t>
            </a:fld>
            <a:endParaRPr lang="en-US"/>
          </a:p>
        </p:txBody>
      </p:sp>
    </p:spTree>
    <p:extLst>
      <p:ext uri="{BB962C8B-B14F-4D97-AF65-F5344CB8AC3E}">
        <p14:creationId xmlns:p14="http://schemas.microsoft.com/office/powerpoint/2010/main" val="427869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AF31-AD4E-4D99-A9D4-0A010EBBD294}"/>
              </a:ext>
            </a:extLst>
          </p:cNvPr>
          <p:cNvSpPr>
            <a:spLocks noGrp="1"/>
          </p:cNvSpPr>
          <p:nvPr>
            <p:ph type="title"/>
          </p:nvPr>
        </p:nvSpPr>
        <p:spPr>
          <a:xfrm>
            <a:off x="458694" y="425450"/>
            <a:ext cx="11274612" cy="1876879"/>
          </a:xfrm>
        </p:spPr>
        <p:txBody>
          <a:bodyPr/>
          <a:lstStyle/>
          <a:p>
            <a:pPr marR="0" rtl="0"/>
            <a:r>
              <a:rPr lang="en-US" b="0" i="0" u="none" strike="noStrike" baseline="0" dirty="0">
                <a:solidFill>
                  <a:srgbClr val="2F5496"/>
                </a:solidFill>
                <a:latin typeface="Times New Roman" panose="02020603050405020304" pitchFamily="18" charset="0"/>
              </a:rPr>
              <a:t>Words are indicators of hearts…</a:t>
            </a:r>
            <a:endParaRPr lang="en-US" b="0" i="0" u="none" strike="noStrike" baseline="0" dirty="0">
              <a:solidFill>
                <a:srgbClr val="2F5496"/>
              </a:solidFill>
              <a:latin typeface="Georgia" panose="02040502050405020303" pitchFamily="18" charset="0"/>
            </a:endParaRPr>
          </a:p>
        </p:txBody>
      </p:sp>
      <p:sp>
        <p:nvSpPr>
          <p:cNvPr id="3" name="Text Placeholder 2">
            <a:extLst>
              <a:ext uri="{FF2B5EF4-FFF2-40B4-BE49-F238E27FC236}">
                <a16:creationId xmlns:a16="http://schemas.microsoft.com/office/drawing/2014/main" id="{E97BA8FF-90BC-47B9-8402-B4B0EDE8BF29}"/>
              </a:ext>
            </a:extLst>
          </p:cNvPr>
          <p:cNvSpPr>
            <a:spLocks noGrp="1"/>
          </p:cNvSpPr>
          <p:nvPr>
            <p:ph type="body" idx="1"/>
          </p:nvPr>
        </p:nvSpPr>
        <p:spPr>
          <a:xfrm>
            <a:off x="458694" y="2743200"/>
            <a:ext cx="11274612" cy="3402013"/>
          </a:xfrm>
        </p:spPr>
        <p:txBody>
          <a:bodyPr/>
          <a:lstStyle/>
          <a:p>
            <a:pPr marR="0" lvl="0" rtl="0"/>
            <a:r>
              <a:rPr lang="en-US" b="0" i="0" u="none" strike="noStrike" baseline="0" dirty="0">
                <a:solidFill>
                  <a:srgbClr val="218282"/>
                </a:solidFill>
                <a:latin typeface="Times New Roman" panose="02020603050405020304" pitchFamily="18" charset="0"/>
              </a:rPr>
              <a:t>1Th 5:15 KJV</a:t>
            </a:r>
            <a:r>
              <a:rPr lang="en-US" b="0" i="0" u="none" strike="noStrike" baseline="0" dirty="0">
                <a:solidFill>
                  <a:srgbClr val="2F5496"/>
                </a:solidFill>
                <a:latin typeface="Times New Roman" panose="02020603050405020304" pitchFamily="18" charset="0"/>
              </a:rPr>
              <a:t>  See that none render evil for evil unto any </a:t>
            </a:r>
            <a:r>
              <a:rPr lang="en-US" b="0" i="1" u="none" strike="noStrike" baseline="0" dirty="0">
                <a:solidFill>
                  <a:srgbClr val="757575"/>
                </a:solidFill>
                <a:latin typeface="Times New Roman" panose="02020603050405020304" pitchFamily="18" charset="0"/>
              </a:rPr>
              <a:t>man;</a:t>
            </a:r>
            <a:r>
              <a:rPr lang="en-US" b="0" i="0" u="none" strike="noStrike" baseline="0" dirty="0">
                <a:solidFill>
                  <a:srgbClr val="2F5496"/>
                </a:solidFill>
                <a:latin typeface="Times New Roman" panose="02020603050405020304" pitchFamily="18" charset="0"/>
              </a:rPr>
              <a:t> but ever follow that which is good, both among yourselves, and to all </a:t>
            </a:r>
            <a:r>
              <a:rPr lang="en-US" b="0" i="1" u="none" strike="noStrike" baseline="0" dirty="0">
                <a:solidFill>
                  <a:srgbClr val="757575"/>
                </a:solidFill>
                <a:latin typeface="Times New Roman" panose="02020603050405020304" pitchFamily="18" charset="0"/>
              </a:rPr>
              <a:t>men.</a:t>
            </a:r>
          </a:p>
          <a:p>
            <a:pPr marR="0" lvl="0" rtl="0"/>
            <a:r>
              <a:rPr lang="en-US" b="0" i="0" u="none" strike="noStrike" baseline="0" dirty="0">
                <a:solidFill>
                  <a:srgbClr val="2F5496"/>
                </a:solidFill>
                <a:latin typeface="Times New Roman" panose="02020603050405020304" pitchFamily="18" charset="0"/>
              </a:rPr>
              <a:t>Stay as neutral as is possible</a:t>
            </a:r>
          </a:p>
          <a:p>
            <a:pPr marR="0" lvl="0" rtl="0"/>
            <a:r>
              <a:rPr lang="en-US" b="0" i="0" u="none" strike="noStrike" baseline="0" dirty="0">
                <a:solidFill>
                  <a:srgbClr val="2F5496"/>
                </a:solidFill>
                <a:latin typeface="Times New Roman" panose="02020603050405020304" pitchFamily="18" charset="0"/>
              </a:rPr>
              <a:t>if pressed, </a:t>
            </a:r>
            <a:r>
              <a:rPr lang="en-US" b="1" i="0" u="none" strike="noStrike" baseline="0" dirty="0">
                <a:solidFill>
                  <a:srgbClr val="2F5496"/>
                </a:solidFill>
                <a:latin typeface="Times New Roman" panose="02020603050405020304" pitchFamily="18" charset="0"/>
              </a:rPr>
              <a:t>always start with kindness</a:t>
            </a:r>
          </a:p>
          <a:p>
            <a:pPr marR="0" lvl="0" rtl="0"/>
            <a:r>
              <a:rPr lang="en-US" b="0" i="0" u="none" strike="noStrike" baseline="0" dirty="0">
                <a:solidFill>
                  <a:srgbClr val="2F5496"/>
                </a:solidFill>
                <a:latin typeface="Times New Roman" panose="02020603050405020304" pitchFamily="18" charset="0"/>
              </a:rPr>
              <a:t>Most arguments have some bits of truth. Land on those</a:t>
            </a:r>
            <a:endParaRPr lang="en-US" b="0" i="0" u="none" strike="noStrike" baseline="0" dirty="0">
              <a:solidFill>
                <a:srgbClr val="DA3737"/>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2F933702-0D26-4DE7-AEBC-D63796BA2B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EF2D6C-D503-4020-A6A4-282D2BDEB522}"/>
              </a:ext>
            </a:extLst>
          </p:cNvPr>
          <p:cNvSpPr>
            <a:spLocks noGrp="1"/>
          </p:cNvSpPr>
          <p:nvPr>
            <p:ph type="sldNum" sz="quarter" idx="12"/>
          </p:nvPr>
        </p:nvSpPr>
        <p:spPr/>
        <p:txBody>
          <a:bodyPr/>
          <a:lstStyle/>
          <a:p>
            <a:fld id="{08CA443E-E750-4E7D-8AB4-AA674E2472EE}" type="slidenum">
              <a:rPr lang="en-US" smtClean="0"/>
              <a:t>10</a:t>
            </a:fld>
            <a:endParaRPr lang="en-US"/>
          </a:p>
        </p:txBody>
      </p:sp>
    </p:spTree>
    <p:extLst>
      <p:ext uri="{BB962C8B-B14F-4D97-AF65-F5344CB8AC3E}">
        <p14:creationId xmlns:p14="http://schemas.microsoft.com/office/powerpoint/2010/main" val="278165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1168-AE87-4B09-9D51-9D6C55EA749D}"/>
              </a:ext>
            </a:extLst>
          </p:cNvPr>
          <p:cNvSpPr>
            <a:spLocks noGrp="1"/>
          </p:cNvSpPr>
          <p:nvPr>
            <p:ph type="title"/>
          </p:nvPr>
        </p:nvSpPr>
        <p:spPr>
          <a:xfrm>
            <a:off x="458694" y="425451"/>
            <a:ext cx="9624199" cy="1297214"/>
          </a:xfrm>
        </p:spPr>
        <p:txBody>
          <a:bodyPr>
            <a:normAutofit fontScale="90000"/>
          </a:bodyPr>
          <a:lstStyle/>
          <a:p>
            <a:pPr marR="0" rtl="0"/>
            <a:r>
              <a:rPr lang="en-US" b="0" i="0" u="none" strike="noStrike" baseline="0" dirty="0">
                <a:solidFill>
                  <a:srgbClr val="218282"/>
                </a:solidFill>
                <a:latin typeface="Times New Roman" panose="02020603050405020304" pitchFamily="18" charset="0"/>
              </a:rPr>
              <a:t>Mat 6:10 </a:t>
            </a:r>
            <a:r>
              <a:rPr lang="en-US" b="0" i="0" u="none" strike="noStrike" baseline="0" dirty="0">
                <a:solidFill>
                  <a:srgbClr val="2F5496"/>
                </a:solidFill>
                <a:latin typeface="Times New Roman" panose="02020603050405020304" pitchFamily="18" charset="0"/>
              </a:rPr>
              <a:t>Thy kingdom come. Thy will be done in earth, as </a:t>
            </a:r>
            <a:r>
              <a:rPr lang="en-US" b="0" i="1" u="none" strike="noStrike" baseline="0" dirty="0">
                <a:solidFill>
                  <a:srgbClr val="757575"/>
                </a:solidFill>
                <a:latin typeface="Times New Roman" panose="02020603050405020304" pitchFamily="18" charset="0"/>
              </a:rPr>
              <a:t>it is</a:t>
            </a:r>
            <a:r>
              <a:rPr lang="en-US" b="0" i="0" u="none" strike="noStrike" baseline="0" dirty="0">
                <a:solidFill>
                  <a:srgbClr val="2F5496"/>
                </a:solidFill>
                <a:latin typeface="Times New Roman" panose="02020603050405020304" pitchFamily="18" charset="0"/>
              </a:rPr>
              <a:t> in heaven.</a:t>
            </a:r>
          </a:p>
        </p:txBody>
      </p:sp>
      <p:sp>
        <p:nvSpPr>
          <p:cNvPr id="3" name="Text Placeholder 2">
            <a:extLst>
              <a:ext uri="{FF2B5EF4-FFF2-40B4-BE49-F238E27FC236}">
                <a16:creationId xmlns:a16="http://schemas.microsoft.com/office/drawing/2014/main" id="{0618923C-069A-43B7-AB81-407FFA91548E}"/>
              </a:ext>
            </a:extLst>
          </p:cNvPr>
          <p:cNvSpPr>
            <a:spLocks noGrp="1"/>
          </p:cNvSpPr>
          <p:nvPr>
            <p:ph type="body" idx="1"/>
          </p:nvPr>
        </p:nvSpPr>
        <p:spPr>
          <a:xfrm>
            <a:off x="458694" y="2130878"/>
            <a:ext cx="11274612" cy="4301671"/>
          </a:xfrm>
        </p:spPr>
        <p:txBody>
          <a:bodyPr/>
          <a:lstStyle/>
          <a:p>
            <a:pPr marR="0" lvl="0" rtl="0"/>
            <a:r>
              <a:rPr lang="en-US" b="0" i="0" u="none" strike="noStrike" baseline="0" dirty="0">
                <a:solidFill>
                  <a:srgbClr val="2F5496"/>
                </a:solidFill>
                <a:latin typeface="Times New Roman" panose="02020603050405020304" pitchFamily="18" charset="0"/>
              </a:rPr>
              <a:t>Peace </a:t>
            </a:r>
          </a:p>
          <a:p>
            <a:pPr marR="0" lvl="0" rtl="0"/>
            <a:r>
              <a:rPr lang="en-US" b="0" i="0" u="none" strike="noStrike" baseline="0" dirty="0">
                <a:solidFill>
                  <a:srgbClr val="2F5496"/>
                </a:solidFill>
                <a:latin typeface="Times New Roman" panose="02020603050405020304" pitchFamily="18" charset="0"/>
              </a:rPr>
              <a:t>found in the hope in God’s promises</a:t>
            </a:r>
          </a:p>
          <a:p>
            <a:pPr marR="0" lvl="0" rtl="0"/>
            <a:r>
              <a:rPr lang="en-US" b="0" i="0" u="none" strike="noStrike" baseline="0" dirty="0">
                <a:solidFill>
                  <a:srgbClr val="2F5496"/>
                </a:solidFill>
                <a:latin typeface="Times New Roman" panose="02020603050405020304" pitchFamily="18" charset="0"/>
              </a:rPr>
              <a:t>found in the holy Word of God, the Bible</a:t>
            </a:r>
          </a:p>
          <a:p>
            <a:pPr marR="0" lvl="0" rtl="0"/>
            <a:r>
              <a:rPr lang="en-US" b="0" i="0" u="none" strike="noStrike" baseline="0" dirty="0">
                <a:solidFill>
                  <a:srgbClr val="2F5496"/>
                </a:solidFill>
                <a:latin typeface="Times New Roman" panose="02020603050405020304" pitchFamily="18" charset="0"/>
              </a:rPr>
              <a:t>pray “Thy Kingdom Come, Thy will, O God, be done on earth as in heaven” </a:t>
            </a:r>
          </a:p>
          <a:p>
            <a:pPr marR="0" lvl="0" rtl="0"/>
            <a:r>
              <a:rPr lang="en-US" b="0" i="0" u="none" strike="noStrike" baseline="0" dirty="0">
                <a:solidFill>
                  <a:srgbClr val="2F5496"/>
                </a:solidFill>
                <a:latin typeface="Times New Roman" panose="02020603050405020304" pitchFamily="18" charset="0"/>
              </a:rPr>
              <a:t>Why? </a:t>
            </a:r>
          </a:p>
          <a:p>
            <a:pPr marR="0" lvl="0" rtl="0"/>
            <a:r>
              <a:rPr lang="en-US" b="0" i="1" u="none" strike="noStrike" baseline="0" dirty="0">
                <a:solidFill>
                  <a:srgbClr val="2F5496"/>
                </a:solidFill>
                <a:latin typeface="Times New Roman" panose="02020603050405020304" pitchFamily="18" charset="0"/>
              </a:rPr>
              <a:t>nothing</a:t>
            </a:r>
            <a:r>
              <a:rPr lang="en-US" b="0" i="0" u="none" strike="noStrike" baseline="0" dirty="0">
                <a:solidFill>
                  <a:srgbClr val="2F5496"/>
                </a:solidFill>
                <a:latin typeface="Times New Roman" panose="02020603050405020304" pitchFamily="18" charset="0"/>
              </a:rPr>
              <a:t> will be successful to change hearts to Love</a:t>
            </a:r>
            <a:endParaRPr lang="en-US" b="0" i="0" u="none" strike="noStrike" baseline="0" dirty="0">
              <a:solidFill>
                <a:srgbClr val="DA3737"/>
              </a:solidFill>
              <a:latin typeface="Georgia" panose="02040502050405020303" pitchFamily="18" charset="0"/>
            </a:endParaRPr>
          </a:p>
        </p:txBody>
      </p:sp>
      <p:sp>
        <p:nvSpPr>
          <p:cNvPr id="4" name="Footer Placeholder 3">
            <a:extLst>
              <a:ext uri="{FF2B5EF4-FFF2-40B4-BE49-F238E27FC236}">
                <a16:creationId xmlns:a16="http://schemas.microsoft.com/office/drawing/2014/main" id="{05C71CDA-5DD9-4C01-8D49-29E3FB2D4D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29393E-1FF7-4EA0-BEE5-483CC404454C}"/>
              </a:ext>
            </a:extLst>
          </p:cNvPr>
          <p:cNvSpPr>
            <a:spLocks noGrp="1"/>
          </p:cNvSpPr>
          <p:nvPr>
            <p:ph type="sldNum" sz="quarter" idx="12"/>
          </p:nvPr>
        </p:nvSpPr>
        <p:spPr/>
        <p:txBody>
          <a:bodyPr/>
          <a:lstStyle/>
          <a:p>
            <a:fld id="{08CA443E-E750-4E7D-8AB4-AA674E2472EE}" type="slidenum">
              <a:rPr lang="en-US" smtClean="0"/>
              <a:t>11</a:t>
            </a:fld>
            <a:endParaRPr lang="en-US"/>
          </a:p>
        </p:txBody>
      </p:sp>
    </p:spTree>
    <p:extLst>
      <p:ext uri="{BB962C8B-B14F-4D97-AF65-F5344CB8AC3E}">
        <p14:creationId xmlns:p14="http://schemas.microsoft.com/office/powerpoint/2010/main" val="361967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48B37-DC54-4D58-861F-0834EE2B9820}"/>
              </a:ext>
            </a:extLst>
          </p:cNvPr>
          <p:cNvSpPr>
            <a:spLocks noGrp="1"/>
          </p:cNvSpPr>
          <p:nvPr>
            <p:ph type="title"/>
          </p:nvPr>
        </p:nvSpPr>
        <p:spPr>
          <a:xfrm>
            <a:off x="458694" y="425450"/>
            <a:ext cx="11274612" cy="6179457"/>
          </a:xfrm>
        </p:spPr>
        <p:txBody>
          <a:bodyPr>
            <a:normAutofit/>
          </a:bodyPr>
          <a:lstStyle/>
          <a:p>
            <a:pPr marR="0" rtl="0"/>
            <a:r>
              <a:rPr lang="en-US" b="0" i="0" u="none" strike="noStrike" baseline="0" dirty="0">
                <a:solidFill>
                  <a:srgbClr val="218282"/>
                </a:solidFill>
                <a:latin typeface="Times New Roman" panose="02020603050405020304" pitchFamily="18" charset="0"/>
              </a:rPr>
              <a:t>Mat 24:21,22 KJV</a:t>
            </a:r>
            <a:r>
              <a:rPr lang="en-US" b="0" i="0" u="none" strike="noStrike" baseline="0" dirty="0">
                <a:solidFill>
                  <a:srgbClr val="2F5496"/>
                </a:solidFill>
                <a:latin typeface="Times New Roman" panose="02020603050405020304" pitchFamily="18" charset="0"/>
              </a:rPr>
              <a:t>  For then shall be great tribulation, such as was not since the beginning of the world to this time, no, nor ever shall be. </a:t>
            </a:r>
            <a:r>
              <a:rPr lang="en-US" b="0" i="0" u="none" strike="noStrike" baseline="0" dirty="0">
                <a:solidFill>
                  <a:srgbClr val="218282"/>
                </a:solidFill>
                <a:latin typeface="Times New Roman" panose="02020603050405020304" pitchFamily="18" charset="0"/>
              </a:rPr>
              <a:t>22</a:t>
            </a:r>
            <a:r>
              <a:rPr lang="en-US" b="0" i="0" u="none" strike="noStrike" baseline="0" dirty="0">
                <a:solidFill>
                  <a:srgbClr val="2F5496"/>
                </a:solidFill>
                <a:latin typeface="Times New Roman" panose="02020603050405020304" pitchFamily="18" charset="0"/>
              </a:rPr>
              <a:t> And except those days should be shortened, there should no flesh be saved…</a:t>
            </a:r>
            <a:endParaRPr lang="en-US" b="0" i="0" u="none" strike="noStrike" baseline="0" dirty="0">
              <a:solidFill>
                <a:srgbClr val="2F5496"/>
              </a:solidFill>
              <a:latin typeface="Georgia" panose="02040502050405020303" pitchFamily="18" charset="0"/>
            </a:endParaRPr>
          </a:p>
        </p:txBody>
      </p:sp>
      <p:sp>
        <p:nvSpPr>
          <p:cNvPr id="3" name="Footer Placeholder 2">
            <a:extLst>
              <a:ext uri="{FF2B5EF4-FFF2-40B4-BE49-F238E27FC236}">
                <a16:creationId xmlns:a16="http://schemas.microsoft.com/office/drawing/2014/main" id="{2B6F006A-AA49-4133-BEBA-D505543169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28A658-443D-4A94-A8B3-8E4967F6D470}"/>
              </a:ext>
            </a:extLst>
          </p:cNvPr>
          <p:cNvSpPr>
            <a:spLocks noGrp="1"/>
          </p:cNvSpPr>
          <p:nvPr>
            <p:ph type="sldNum" sz="quarter" idx="12"/>
          </p:nvPr>
        </p:nvSpPr>
        <p:spPr/>
        <p:txBody>
          <a:bodyPr/>
          <a:lstStyle/>
          <a:p>
            <a:fld id="{08CA443E-E750-4E7D-8AB4-AA674E2472EE}" type="slidenum">
              <a:rPr lang="en-US" smtClean="0"/>
              <a:t>12</a:t>
            </a:fld>
            <a:endParaRPr lang="en-US"/>
          </a:p>
        </p:txBody>
      </p:sp>
    </p:spTree>
    <p:extLst>
      <p:ext uri="{BB962C8B-B14F-4D97-AF65-F5344CB8AC3E}">
        <p14:creationId xmlns:p14="http://schemas.microsoft.com/office/powerpoint/2010/main" val="864299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B847-F82E-40AB-A7B9-1FA40FB2BBD0}"/>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The world needs Love. </a:t>
            </a:r>
            <a:endParaRPr lang="en-US" b="0" i="0" u="none" strike="noStrike" baseline="0">
              <a:solidFill>
                <a:srgbClr val="DA3737"/>
              </a:solidFill>
              <a:latin typeface="Georgia" panose="02040502050405020303" pitchFamily="18" charset="0"/>
            </a:endParaRPr>
          </a:p>
        </p:txBody>
      </p:sp>
      <p:sp>
        <p:nvSpPr>
          <p:cNvPr id="3" name="Text Placeholder 2">
            <a:extLst>
              <a:ext uri="{FF2B5EF4-FFF2-40B4-BE49-F238E27FC236}">
                <a16:creationId xmlns:a16="http://schemas.microsoft.com/office/drawing/2014/main" id="{4139D160-8041-4644-ACB2-547D6CFCE428}"/>
              </a:ext>
            </a:extLst>
          </p:cNvPr>
          <p:cNvSpPr>
            <a:spLocks noGrp="1"/>
          </p:cNvSpPr>
          <p:nvPr>
            <p:ph type="body" idx="1"/>
          </p:nvPr>
        </p:nvSpPr>
        <p:spPr>
          <a:xfrm>
            <a:off x="1200150" y="1949450"/>
            <a:ext cx="7576457" cy="4195763"/>
          </a:xfrm>
        </p:spPr>
        <p:txBody>
          <a:bodyPr/>
          <a:lstStyle/>
          <a:p>
            <a:pPr marR="0" lvl="0" rtl="0"/>
            <a:r>
              <a:rPr lang="en-US" b="0" i="0" u="none" strike="noStrike" baseline="0" dirty="0">
                <a:solidFill>
                  <a:srgbClr val="2F5496"/>
                </a:solidFill>
                <a:latin typeface="Times New Roman" panose="02020603050405020304" pitchFamily="18" charset="0"/>
              </a:rPr>
              <a:t>Kindness matters. </a:t>
            </a:r>
          </a:p>
          <a:p>
            <a:pPr marR="0" lvl="0" rtl="0"/>
            <a:r>
              <a:rPr lang="en-US" b="0" i="0" u="none" strike="noStrike" baseline="0" dirty="0">
                <a:solidFill>
                  <a:srgbClr val="2F5496"/>
                </a:solidFill>
                <a:latin typeface="Times New Roman" panose="02020603050405020304" pitchFamily="18" charset="0"/>
              </a:rPr>
              <a:t>The </a:t>
            </a:r>
            <a:r>
              <a:rPr lang="en-US" b="0" i="1" u="none" strike="noStrike" baseline="0" dirty="0">
                <a:solidFill>
                  <a:srgbClr val="2F5496"/>
                </a:solidFill>
                <a:latin typeface="Times New Roman" panose="02020603050405020304" pitchFamily="18" charset="0"/>
              </a:rPr>
              <a:t>fragile hopes</a:t>
            </a:r>
            <a:r>
              <a:rPr lang="en-US" b="0" i="0" u="none" strike="noStrike" baseline="0" dirty="0">
                <a:solidFill>
                  <a:srgbClr val="2F5496"/>
                </a:solidFill>
                <a:latin typeface="Times New Roman" panose="02020603050405020304" pitchFamily="18" charset="0"/>
              </a:rPr>
              <a:t> of the world…</a:t>
            </a:r>
          </a:p>
          <a:p>
            <a:pPr marR="0" lvl="1" rtl="0"/>
            <a:r>
              <a:rPr lang="en-US" b="0" i="0" u="none" strike="noStrike" baseline="0" dirty="0">
                <a:solidFill>
                  <a:srgbClr val="1F3763"/>
                </a:solidFill>
                <a:latin typeface="Times New Roman" panose="02020603050405020304" pitchFamily="18" charset="0"/>
              </a:rPr>
              <a:t>star-travel not a saving option</a:t>
            </a:r>
          </a:p>
          <a:p>
            <a:pPr marR="0" lvl="1" rtl="0"/>
            <a:r>
              <a:rPr lang="en-US" b="0" i="0" u="none" strike="noStrike" baseline="0" dirty="0">
                <a:solidFill>
                  <a:srgbClr val="1F3763"/>
                </a:solidFill>
                <a:latin typeface="Times New Roman" panose="02020603050405020304" pitchFamily="18" charset="0"/>
              </a:rPr>
              <a:t>hunger and starvation expanding</a:t>
            </a:r>
          </a:p>
          <a:p>
            <a:pPr marR="0" lvl="1" rtl="0"/>
            <a:r>
              <a:rPr lang="en-US" b="0" i="0" u="none" strike="noStrike" baseline="0" dirty="0">
                <a:solidFill>
                  <a:srgbClr val="1F3763"/>
                </a:solidFill>
                <a:latin typeface="Times New Roman" panose="02020603050405020304" pitchFamily="18" charset="0"/>
              </a:rPr>
              <a:t>civil wars = refuge crisis</a:t>
            </a:r>
          </a:p>
          <a:p>
            <a:pPr marR="0" lvl="1" rtl="0"/>
            <a:r>
              <a:rPr lang="en-US" b="0" i="0" u="none" strike="noStrike" baseline="0" dirty="0">
                <a:solidFill>
                  <a:srgbClr val="1F3763"/>
                </a:solidFill>
                <a:latin typeface="Times New Roman" panose="02020603050405020304" pitchFamily="18" charset="0"/>
              </a:rPr>
              <a:t>climate effects</a:t>
            </a:r>
          </a:p>
          <a:p>
            <a:pPr marR="0" lvl="1" rtl="0"/>
            <a:r>
              <a:rPr lang="en-US" b="0" i="0" u="none" strike="noStrike" baseline="0" dirty="0">
                <a:solidFill>
                  <a:srgbClr val="1F3763"/>
                </a:solidFill>
                <a:latin typeface="Times New Roman" panose="02020603050405020304" pitchFamily="18" charset="0"/>
              </a:rPr>
              <a:t>lies becoming believed</a:t>
            </a:r>
            <a:endParaRPr lang="en-US" b="0" i="0" u="none" strike="noStrike" baseline="0" dirty="0">
              <a:solidFill>
                <a:srgbClr val="DA3737"/>
              </a:solidFill>
              <a:latin typeface="Georgia" panose="02040502050405020303" pitchFamily="18" charset="0"/>
            </a:endParaRPr>
          </a:p>
        </p:txBody>
      </p:sp>
      <p:sp>
        <p:nvSpPr>
          <p:cNvPr id="4" name="Footer Placeholder 3">
            <a:extLst>
              <a:ext uri="{FF2B5EF4-FFF2-40B4-BE49-F238E27FC236}">
                <a16:creationId xmlns:a16="http://schemas.microsoft.com/office/drawing/2014/main" id="{4AB346E2-D516-403E-962B-24C402023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327501-2026-422A-BC60-4C8C54C6E966}"/>
              </a:ext>
            </a:extLst>
          </p:cNvPr>
          <p:cNvSpPr>
            <a:spLocks noGrp="1"/>
          </p:cNvSpPr>
          <p:nvPr>
            <p:ph type="sldNum" sz="quarter" idx="12"/>
          </p:nvPr>
        </p:nvSpPr>
        <p:spPr/>
        <p:txBody>
          <a:bodyPr/>
          <a:lstStyle/>
          <a:p>
            <a:fld id="{08CA443E-E750-4E7D-8AB4-AA674E2472EE}" type="slidenum">
              <a:rPr lang="en-US" smtClean="0"/>
              <a:t>13</a:t>
            </a:fld>
            <a:endParaRPr lang="en-US"/>
          </a:p>
        </p:txBody>
      </p:sp>
    </p:spTree>
    <p:extLst>
      <p:ext uri="{BB962C8B-B14F-4D97-AF65-F5344CB8AC3E}">
        <p14:creationId xmlns:p14="http://schemas.microsoft.com/office/powerpoint/2010/main" val="168528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2911-E001-4F49-A7E3-2A9578D112D2}"/>
              </a:ext>
            </a:extLst>
          </p:cNvPr>
          <p:cNvSpPr>
            <a:spLocks noGrp="1"/>
          </p:cNvSpPr>
          <p:nvPr>
            <p:ph type="title"/>
          </p:nvPr>
        </p:nvSpPr>
        <p:spPr>
          <a:xfrm>
            <a:off x="458694" y="425450"/>
            <a:ext cx="11274612" cy="2097314"/>
          </a:xfrm>
        </p:spPr>
        <p:txBody>
          <a:bodyPr/>
          <a:lstStyle/>
          <a:p>
            <a:pPr marR="0" rtl="0"/>
            <a:r>
              <a:rPr lang="en-US" b="0" i="0" u="none" strike="noStrike" baseline="0" dirty="0">
                <a:solidFill>
                  <a:srgbClr val="2F5496"/>
                </a:solidFill>
                <a:latin typeface="Times New Roman" panose="02020603050405020304" pitchFamily="18" charset="0"/>
              </a:rPr>
              <a:t>Faith in the Lord: a good Hope</a:t>
            </a:r>
            <a:endParaRPr lang="en-US" b="0" i="0" u="none" strike="noStrike" baseline="0" dirty="0">
              <a:solidFill>
                <a:srgbClr val="DA3737"/>
              </a:solidFill>
              <a:latin typeface="Georgia" panose="02040502050405020303" pitchFamily="18" charset="0"/>
            </a:endParaRPr>
          </a:p>
        </p:txBody>
      </p:sp>
      <p:sp>
        <p:nvSpPr>
          <p:cNvPr id="3" name="Text Placeholder 2">
            <a:extLst>
              <a:ext uri="{FF2B5EF4-FFF2-40B4-BE49-F238E27FC236}">
                <a16:creationId xmlns:a16="http://schemas.microsoft.com/office/drawing/2014/main" id="{4A18053C-01B3-47C5-893F-0F8AC809E7C6}"/>
              </a:ext>
            </a:extLst>
          </p:cNvPr>
          <p:cNvSpPr>
            <a:spLocks noGrp="1"/>
          </p:cNvSpPr>
          <p:nvPr>
            <p:ph type="body" idx="1"/>
          </p:nvPr>
        </p:nvSpPr>
        <p:spPr>
          <a:xfrm>
            <a:off x="458694" y="2898321"/>
            <a:ext cx="11274612" cy="3246892"/>
          </a:xfrm>
        </p:spPr>
        <p:txBody>
          <a:bodyPr/>
          <a:lstStyle/>
          <a:p>
            <a:pPr marR="0" lvl="0" rtl="0"/>
            <a:r>
              <a:rPr lang="en-US" b="0" i="0" u="none" strike="noStrike" baseline="0" dirty="0">
                <a:solidFill>
                  <a:srgbClr val="218282"/>
                </a:solidFill>
                <a:latin typeface="Times New Roman" panose="02020603050405020304" pitchFamily="18" charset="0"/>
              </a:rPr>
              <a:t>Mat 6:10 KJV</a:t>
            </a:r>
            <a:r>
              <a:rPr lang="en-US" b="0" i="0" u="none" strike="noStrike" baseline="0" dirty="0">
                <a:solidFill>
                  <a:srgbClr val="2F5496"/>
                </a:solidFill>
                <a:latin typeface="Times New Roman" panose="02020603050405020304" pitchFamily="18" charset="0"/>
              </a:rPr>
              <a:t>  Thy kingdom come. Thy will be done in earth, as </a:t>
            </a:r>
            <a:r>
              <a:rPr lang="en-US" b="0" i="1" u="none" strike="noStrike" baseline="0" dirty="0">
                <a:solidFill>
                  <a:srgbClr val="757575"/>
                </a:solidFill>
                <a:latin typeface="Times New Roman" panose="02020603050405020304" pitchFamily="18" charset="0"/>
              </a:rPr>
              <a:t>it is</a:t>
            </a:r>
            <a:r>
              <a:rPr lang="en-US" b="0" i="0" u="none" strike="noStrike" baseline="0" dirty="0">
                <a:solidFill>
                  <a:srgbClr val="2F5496"/>
                </a:solidFill>
                <a:latin typeface="Times New Roman" panose="02020603050405020304" pitchFamily="18" charset="0"/>
              </a:rPr>
              <a:t> in heaven.</a:t>
            </a:r>
          </a:p>
          <a:p>
            <a:pPr marR="0" lvl="0" rtl="0"/>
            <a:r>
              <a:rPr lang="en-US" b="0" i="0" u="none" strike="noStrike" baseline="0" dirty="0">
                <a:solidFill>
                  <a:srgbClr val="2F5496"/>
                </a:solidFill>
                <a:latin typeface="Times New Roman" panose="02020603050405020304" pitchFamily="18" charset="0"/>
              </a:rPr>
              <a:t>What is that Kingdom? </a:t>
            </a:r>
          </a:p>
          <a:p>
            <a:pPr marR="0" lvl="0" rtl="0"/>
            <a:r>
              <a:rPr lang="en-US" b="0" i="0" u="none" strike="noStrike" baseline="0" dirty="0">
                <a:solidFill>
                  <a:srgbClr val="2F5496"/>
                </a:solidFill>
                <a:latin typeface="Times New Roman" panose="02020603050405020304" pitchFamily="18" charset="0"/>
              </a:rPr>
              <a:t>blessings, Kindness, Love</a:t>
            </a:r>
            <a:endParaRPr lang="en-US" b="0" i="0" u="none" strike="noStrike" baseline="0" dirty="0">
              <a:solidFill>
                <a:srgbClr val="2F5496"/>
              </a:solidFill>
              <a:latin typeface="Georgia" panose="02040502050405020303" pitchFamily="18" charset="0"/>
            </a:endParaRPr>
          </a:p>
        </p:txBody>
      </p:sp>
      <p:sp>
        <p:nvSpPr>
          <p:cNvPr id="4" name="Footer Placeholder 3">
            <a:extLst>
              <a:ext uri="{FF2B5EF4-FFF2-40B4-BE49-F238E27FC236}">
                <a16:creationId xmlns:a16="http://schemas.microsoft.com/office/drawing/2014/main" id="{1F3752EF-26A4-471D-944F-87EF82F358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5C615-7079-4273-B407-5D222EA4AEBF}"/>
              </a:ext>
            </a:extLst>
          </p:cNvPr>
          <p:cNvSpPr>
            <a:spLocks noGrp="1"/>
          </p:cNvSpPr>
          <p:nvPr>
            <p:ph type="sldNum" sz="quarter" idx="12"/>
          </p:nvPr>
        </p:nvSpPr>
        <p:spPr/>
        <p:txBody>
          <a:bodyPr/>
          <a:lstStyle/>
          <a:p>
            <a:fld id="{08CA443E-E750-4E7D-8AB4-AA674E2472EE}" type="slidenum">
              <a:rPr lang="en-US" smtClean="0"/>
              <a:t>14</a:t>
            </a:fld>
            <a:endParaRPr lang="en-US"/>
          </a:p>
        </p:txBody>
      </p:sp>
    </p:spTree>
    <p:extLst>
      <p:ext uri="{BB962C8B-B14F-4D97-AF65-F5344CB8AC3E}">
        <p14:creationId xmlns:p14="http://schemas.microsoft.com/office/powerpoint/2010/main" val="2990879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9FCB-D337-428B-963D-00639A602B9D}"/>
              </a:ext>
            </a:extLst>
          </p:cNvPr>
          <p:cNvSpPr>
            <a:spLocks noGrp="1"/>
          </p:cNvSpPr>
          <p:nvPr>
            <p:ph type="title"/>
          </p:nvPr>
        </p:nvSpPr>
        <p:spPr>
          <a:xfrm>
            <a:off x="458694" y="979714"/>
            <a:ext cx="11274612" cy="1167493"/>
          </a:xfrm>
        </p:spPr>
        <p:txBody>
          <a:bodyPr/>
          <a:lstStyle/>
          <a:p>
            <a:pPr marR="0" rtl="0"/>
            <a:r>
              <a:rPr lang="en-US" b="0" i="0" u="none" strike="noStrike" baseline="0" dirty="0">
                <a:solidFill>
                  <a:srgbClr val="2F5496"/>
                </a:solidFill>
                <a:latin typeface="Times New Roman" panose="02020603050405020304" pitchFamily="18" charset="0"/>
              </a:rPr>
              <a:t>No longer exist:</a:t>
            </a:r>
            <a:endParaRPr lang="en-US" b="0" i="0" u="none" strike="noStrike" baseline="0" dirty="0">
              <a:solidFill>
                <a:srgbClr val="DA3737"/>
              </a:solidFill>
              <a:latin typeface="Georgia" panose="02040502050405020303" pitchFamily="18" charset="0"/>
            </a:endParaRPr>
          </a:p>
        </p:txBody>
      </p:sp>
      <p:sp>
        <p:nvSpPr>
          <p:cNvPr id="3" name="Text Placeholder 2">
            <a:extLst>
              <a:ext uri="{FF2B5EF4-FFF2-40B4-BE49-F238E27FC236}">
                <a16:creationId xmlns:a16="http://schemas.microsoft.com/office/drawing/2014/main" id="{1DD9BB45-927B-4117-974E-0DF4ACDEAC59}"/>
              </a:ext>
            </a:extLst>
          </p:cNvPr>
          <p:cNvSpPr>
            <a:spLocks noGrp="1"/>
          </p:cNvSpPr>
          <p:nvPr>
            <p:ph type="body" idx="1"/>
          </p:nvPr>
        </p:nvSpPr>
        <p:spPr>
          <a:xfrm>
            <a:off x="1502228" y="2457450"/>
            <a:ext cx="10231077" cy="3687763"/>
          </a:xfrm>
        </p:spPr>
        <p:txBody>
          <a:bodyPr/>
          <a:lstStyle/>
          <a:p>
            <a:pPr marR="0" lvl="0" rtl="0"/>
            <a:r>
              <a:rPr lang="en-US" b="0" i="0" u="none" strike="noStrike" baseline="0" dirty="0">
                <a:solidFill>
                  <a:srgbClr val="2F5496"/>
                </a:solidFill>
                <a:latin typeface="Times New Roman" panose="02020603050405020304" pitchFamily="18" charset="0"/>
              </a:rPr>
              <a:t>sufferings of mankind</a:t>
            </a:r>
          </a:p>
          <a:p>
            <a:pPr marR="0" lvl="0" rtl="0"/>
            <a:r>
              <a:rPr lang="en-US" b="0" i="0" u="none" strike="noStrike" baseline="0" dirty="0">
                <a:solidFill>
                  <a:srgbClr val="2F5496"/>
                </a:solidFill>
                <a:latin typeface="Times New Roman" panose="02020603050405020304" pitchFamily="18" charset="0"/>
              </a:rPr>
              <a:t>selfishness </a:t>
            </a:r>
          </a:p>
          <a:p>
            <a:pPr marR="0" lvl="0" rtl="0"/>
            <a:r>
              <a:rPr lang="en-US" b="0" i="0" u="none" strike="noStrike" baseline="0" dirty="0">
                <a:solidFill>
                  <a:srgbClr val="2F5496"/>
                </a:solidFill>
                <a:latin typeface="Times New Roman" panose="02020603050405020304" pitchFamily="18" charset="0"/>
              </a:rPr>
              <a:t>hatred </a:t>
            </a:r>
          </a:p>
          <a:p>
            <a:pPr marR="0" lvl="0" rtl="0"/>
            <a:r>
              <a:rPr lang="en-US" b="0" i="0" u="none" strike="noStrike" baseline="0" dirty="0">
                <a:solidFill>
                  <a:srgbClr val="2F5496"/>
                </a:solidFill>
                <a:latin typeface="Times New Roman" panose="02020603050405020304" pitchFamily="18" charset="0"/>
              </a:rPr>
              <a:t>unkindness </a:t>
            </a:r>
          </a:p>
          <a:p>
            <a:pPr marR="0" lvl="0" rtl="0"/>
            <a:r>
              <a:rPr lang="en-US" b="0" i="0" u="none" strike="noStrike" baseline="0" dirty="0">
                <a:solidFill>
                  <a:srgbClr val="2F5496"/>
                </a:solidFill>
                <a:latin typeface="Times New Roman" panose="02020603050405020304" pitchFamily="18" charset="0"/>
              </a:rPr>
              <a:t>…gone, done away, finished!</a:t>
            </a:r>
            <a:endParaRPr lang="en-US" b="0" i="0" u="none" strike="noStrike" baseline="0" dirty="0">
              <a:solidFill>
                <a:srgbClr val="DA3737"/>
              </a:solidFill>
              <a:latin typeface="Georgia" panose="02040502050405020303" pitchFamily="18" charset="0"/>
            </a:endParaRPr>
          </a:p>
        </p:txBody>
      </p:sp>
      <p:sp>
        <p:nvSpPr>
          <p:cNvPr id="4" name="Footer Placeholder 3">
            <a:extLst>
              <a:ext uri="{FF2B5EF4-FFF2-40B4-BE49-F238E27FC236}">
                <a16:creationId xmlns:a16="http://schemas.microsoft.com/office/drawing/2014/main" id="{258F71B9-B7F6-4754-8EB1-46D9A311EF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30360E-F917-4F8A-86F2-5430C686A96C}"/>
              </a:ext>
            </a:extLst>
          </p:cNvPr>
          <p:cNvSpPr>
            <a:spLocks noGrp="1"/>
          </p:cNvSpPr>
          <p:nvPr>
            <p:ph type="sldNum" sz="quarter" idx="12"/>
          </p:nvPr>
        </p:nvSpPr>
        <p:spPr/>
        <p:txBody>
          <a:bodyPr/>
          <a:lstStyle/>
          <a:p>
            <a:fld id="{08CA443E-E750-4E7D-8AB4-AA674E2472EE}" type="slidenum">
              <a:rPr lang="en-US" smtClean="0"/>
              <a:t>15</a:t>
            </a:fld>
            <a:endParaRPr lang="en-US"/>
          </a:p>
        </p:txBody>
      </p:sp>
    </p:spTree>
    <p:extLst>
      <p:ext uri="{BB962C8B-B14F-4D97-AF65-F5344CB8AC3E}">
        <p14:creationId xmlns:p14="http://schemas.microsoft.com/office/powerpoint/2010/main" val="2429458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E7F3A-5AB5-4B05-9D85-1577D48D1275}"/>
              </a:ext>
            </a:extLst>
          </p:cNvPr>
          <p:cNvSpPr>
            <a:spLocks noGrp="1"/>
          </p:cNvSpPr>
          <p:nvPr>
            <p:ph type="title"/>
          </p:nvPr>
        </p:nvSpPr>
        <p:spPr>
          <a:xfrm>
            <a:off x="458694" y="857250"/>
            <a:ext cx="11274612" cy="1681843"/>
          </a:xfrm>
        </p:spPr>
        <p:txBody>
          <a:bodyPr/>
          <a:lstStyle/>
          <a:p>
            <a:pPr marR="0" rtl="0"/>
            <a:r>
              <a:rPr lang="en-US" b="0" i="0" u="none" strike="noStrike" baseline="0" dirty="0">
                <a:solidFill>
                  <a:srgbClr val="2F5496"/>
                </a:solidFill>
                <a:latin typeface="Times New Roman" panose="02020603050405020304" pitchFamily="18" charset="0"/>
              </a:rPr>
              <a:t>New reality of the Heart:</a:t>
            </a:r>
          </a:p>
        </p:txBody>
      </p:sp>
      <p:sp>
        <p:nvSpPr>
          <p:cNvPr id="3" name="Text Placeholder 2">
            <a:extLst>
              <a:ext uri="{FF2B5EF4-FFF2-40B4-BE49-F238E27FC236}">
                <a16:creationId xmlns:a16="http://schemas.microsoft.com/office/drawing/2014/main" id="{DFC611FB-767E-4BA8-B7FA-7EF03FCC0FF1}"/>
              </a:ext>
            </a:extLst>
          </p:cNvPr>
          <p:cNvSpPr>
            <a:spLocks noGrp="1"/>
          </p:cNvSpPr>
          <p:nvPr>
            <p:ph type="body" idx="1"/>
          </p:nvPr>
        </p:nvSpPr>
        <p:spPr>
          <a:xfrm>
            <a:off x="1485900" y="2669721"/>
            <a:ext cx="10247406" cy="3475492"/>
          </a:xfrm>
        </p:spPr>
        <p:txBody>
          <a:bodyPr/>
          <a:lstStyle/>
          <a:p>
            <a:pPr marR="0" lvl="0" rtl="0"/>
            <a:r>
              <a:rPr lang="en-US" b="0" i="0" u="none" strike="noStrike" baseline="0" dirty="0">
                <a:solidFill>
                  <a:srgbClr val="2F5496"/>
                </a:solidFill>
                <a:latin typeface="Times New Roman" panose="02020603050405020304" pitchFamily="18" charset="0"/>
              </a:rPr>
              <a:t>Humble </a:t>
            </a:r>
          </a:p>
          <a:p>
            <a:pPr marR="0" lvl="0" rtl="0"/>
            <a:r>
              <a:rPr lang="en-US" b="0" i="0" u="none" strike="noStrike" baseline="0" dirty="0">
                <a:solidFill>
                  <a:srgbClr val="2F5496"/>
                </a:solidFill>
                <a:latin typeface="Times New Roman" panose="02020603050405020304" pitchFamily="18" charset="0"/>
              </a:rPr>
              <a:t>Meek</a:t>
            </a:r>
          </a:p>
          <a:p>
            <a:pPr marR="0" lvl="0" rtl="0"/>
            <a:r>
              <a:rPr lang="en-US" b="0" i="0" u="none" strike="noStrike" baseline="0" dirty="0">
                <a:solidFill>
                  <a:srgbClr val="2F5496"/>
                </a:solidFill>
                <a:latin typeface="Times New Roman" panose="02020603050405020304" pitchFamily="18" charset="0"/>
              </a:rPr>
              <a:t>Willingly Obedient</a:t>
            </a:r>
            <a:endParaRPr lang="en-US" b="0" i="0" u="none" strike="noStrike" baseline="0" dirty="0">
              <a:solidFill>
                <a:srgbClr val="DA3737"/>
              </a:solidFill>
              <a:latin typeface="Georgia" panose="02040502050405020303" pitchFamily="18" charset="0"/>
            </a:endParaRPr>
          </a:p>
        </p:txBody>
      </p:sp>
      <p:sp>
        <p:nvSpPr>
          <p:cNvPr id="4" name="Footer Placeholder 3">
            <a:extLst>
              <a:ext uri="{FF2B5EF4-FFF2-40B4-BE49-F238E27FC236}">
                <a16:creationId xmlns:a16="http://schemas.microsoft.com/office/drawing/2014/main" id="{16D8816F-4F98-4B80-8B98-23F2BE6AD5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73C44-B62B-4559-9D39-BCA264928AAE}"/>
              </a:ext>
            </a:extLst>
          </p:cNvPr>
          <p:cNvSpPr>
            <a:spLocks noGrp="1"/>
          </p:cNvSpPr>
          <p:nvPr>
            <p:ph type="sldNum" sz="quarter" idx="12"/>
          </p:nvPr>
        </p:nvSpPr>
        <p:spPr/>
        <p:txBody>
          <a:bodyPr/>
          <a:lstStyle/>
          <a:p>
            <a:fld id="{08CA443E-E750-4E7D-8AB4-AA674E2472EE}" type="slidenum">
              <a:rPr lang="en-US" smtClean="0"/>
              <a:t>16</a:t>
            </a:fld>
            <a:endParaRPr lang="en-US"/>
          </a:p>
        </p:txBody>
      </p:sp>
    </p:spTree>
    <p:extLst>
      <p:ext uri="{BB962C8B-B14F-4D97-AF65-F5344CB8AC3E}">
        <p14:creationId xmlns:p14="http://schemas.microsoft.com/office/powerpoint/2010/main" val="614209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B91FA-3908-4BF1-8D75-0BB2913DBB65}"/>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The new order of Love…</a:t>
            </a:r>
            <a:endParaRPr lang="en-US" b="0" i="0" u="none" strike="noStrike" baseline="0">
              <a:solidFill>
                <a:srgbClr val="DA3737"/>
              </a:solidFill>
              <a:latin typeface="Georgia" panose="02040502050405020303" pitchFamily="18" charset="0"/>
            </a:endParaRPr>
          </a:p>
        </p:txBody>
      </p:sp>
      <p:sp>
        <p:nvSpPr>
          <p:cNvPr id="3" name="Text Placeholder 2">
            <a:extLst>
              <a:ext uri="{FF2B5EF4-FFF2-40B4-BE49-F238E27FC236}">
                <a16:creationId xmlns:a16="http://schemas.microsoft.com/office/drawing/2014/main" id="{F00A63F6-16C6-4CAB-B3B6-4E7D590FDCD5}"/>
              </a:ext>
            </a:extLst>
          </p:cNvPr>
          <p:cNvSpPr>
            <a:spLocks noGrp="1"/>
          </p:cNvSpPr>
          <p:nvPr>
            <p:ph type="body" idx="1"/>
          </p:nvPr>
        </p:nvSpPr>
        <p:spPr/>
        <p:txBody>
          <a:bodyPr>
            <a:normAutofit lnSpcReduction="10000"/>
          </a:bodyPr>
          <a:lstStyle/>
          <a:p>
            <a:pPr marR="0" lvl="0" rtl="0"/>
            <a:r>
              <a:rPr lang="en-US" b="0" i="0" u="none" strike="noStrike" baseline="0">
                <a:solidFill>
                  <a:srgbClr val="218282"/>
                </a:solidFill>
                <a:latin typeface="Times New Roman" panose="02020603050405020304" pitchFamily="18" charset="0"/>
              </a:rPr>
              <a:t>Hab 2:14 KJV</a:t>
            </a:r>
            <a:r>
              <a:rPr lang="en-US" b="0" i="0" u="none" strike="noStrike" baseline="0">
                <a:solidFill>
                  <a:srgbClr val="2F5496"/>
                </a:solidFill>
                <a:latin typeface="Times New Roman" panose="02020603050405020304" pitchFamily="18" charset="0"/>
              </a:rPr>
              <a:t>  For the earth shall be filled with the knowledge of the glory of the LORD, as the waters cover the sea.</a:t>
            </a:r>
          </a:p>
          <a:p>
            <a:pPr marR="0" lvl="0" rtl="0"/>
            <a:r>
              <a:rPr lang="en-US" b="0" i="0" u="none" strike="noStrike" baseline="0">
                <a:solidFill>
                  <a:srgbClr val="218282"/>
                </a:solidFill>
                <a:latin typeface="Times New Roman" panose="02020603050405020304" pitchFamily="18" charset="0"/>
              </a:rPr>
              <a:t>Isa 35:5,6 KJV</a:t>
            </a:r>
            <a:r>
              <a:rPr lang="en-US" b="0" i="0" u="none" strike="noStrike" baseline="0">
                <a:solidFill>
                  <a:srgbClr val="2F5496"/>
                </a:solidFill>
                <a:latin typeface="Times New Roman" panose="02020603050405020304" pitchFamily="18" charset="0"/>
              </a:rPr>
              <a:t>  Then the eyes of the blind shall be opened, and the ears of the deaf shall be unstopped.</a:t>
            </a:r>
            <a:r>
              <a:rPr lang="en-US" b="0" i="0" u="none" strike="noStrike" baseline="0">
                <a:solidFill>
                  <a:srgbClr val="218282"/>
                </a:solidFill>
                <a:latin typeface="Times New Roman" panose="02020603050405020304" pitchFamily="18" charset="0"/>
              </a:rPr>
              <a:t> 6 </a:t>
            </a:r>
            <a:r>
              <a:rPr lang="en-US" b="0" i="0" u="none" strike="noStrike" baseline="0">
                <a:solidFill>
                  <a:srgbClr val="2F5496"/>
                </a:solidFill>
                <a:latin typeface="Times New Roman" panose="02020603050405020304" pitchFamily="18" charset="0"/>
              </a:rPr>
              <a:t>Then shall the lame </a:t>
            </a:r>
            <a:r>
              <a:rPr lang="en-US" b="0" i="1" u="none" strike="noStrike" baseline="0">
                <a:solidFill>
                  <a:srgbClr val="757575"/>
                </a:solidFill>
                <a:latin typeface="Times New Roman" panose="02020603050405020304" pitchFamily="18" charset="0"/>
              </a:rPr>
              <a:t>man</a:t>
            </a:r>
            <a:r>
              <a:rPr lang="en-US" b="0" i="0" u="none" strike="noStrike" baseline="0">
                <a:solidFill>
                  <a:srgbClr val="2F5496"/>
                </a:solidFill>
                <a:latin typeface="Times New Roman" panose="02020603050405020304" pitchFamily="18" charset="0"/>
              </a:rPr>
              <a:t> leap as an hart, and the tongue of the dumb sing: for in the wilderness shall waters break out, and streams in the desert.</a:t>
            </a:r>
          </a:p>
          <a:p>
            <a:pPr marR="0" lvl="0" rtl="0"/>
            <a:r>
              <a:rPr lang="en-US" b="0" i="0" u="none" strike="noStrike" baseline="0">
                <a:solidFill>
                  <a:srgbClr val="218282"/>
                </a:solidFill>
                <a:latin typeface="Times New Roman" panose="02020603050405020304" pitchFamily="18" charset="0"/>
              </a:rPr>
              <a:t>Isa 11:9 KJV</a:t>
            </a:r>
            <a:r>
              <a:rPr lang="en-US" b="0" i="0" u="none" strike="noStrike" baseline="0">
                <a:solidFill>
                  <a:srgbClr val="2F5496"/>
                </a:solidFill>
                <a:latin typeface="Times New Roman" panose="02020603050405020304" pitchFamily="18" charset="0"/>
              </a:rPr>
              <a:t>  They shall not hurt nor destroy in all my holy mountain: for the earth shall be full of the knowledge of the LORD, as the waters cover the sea.</a:t>
            </a:r>
          </a:p>
        </p:txBody>
      </p:sp>
      <p:sp>
        <p:nvSpPr>
          <p:cNvPr id="4" name="Footer Placeholder 3">
            <a:extLst>
              <a:ext uri="{FF2B5EF4-FFF2-40B4-BE49-F238E27FC236}">
                <a16:creationId xmlns:a16="http://schemas.microsoft.com/office/drawing/2014/main" id="{05266696-C267-4BCC-94C4-D638B1C72B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847B61-8B0E-476E-9314-AC992BBB8E70}"/>
              </a:ext>
            </a:extLst>
          </p:cNvPr>
          <p:cNvSpPr>
            <a:spLocks noGrp="1"/>
          </p:cNvSpPr>
          <p:nvPr>
            <p:ph type="sldNum" sz="quarter" idx="12"/>
          </p:nvPr>
        </p:nvSpPr>
        <p:spPr/>
        <p:txBody>
          <a:bodyPr/>
          <a:lstStyle/>
          <a:p>
            <a:fld id="{08CA443E-E750-4E7D-8AB4-AA674E2472EE}" type="slidenum">
              <a:rPr lang="en-US" smtClean="0"/>
              <a:t>17</a:t>
            </a:fld>
            <a:endParaRPr lang="en-US"/>
          </a:p>
        </p:txBody>
      </p:sp>
    </p:spTree>
    <p:extLst>
      <p:ext uri="{BB962C8B-B14F-4D97-AF65-F5344CB8AC3E}">
        <p14:creationId xmlns:p14="http://schemas.microsoft.com/office/powerpoint/2010/main" val="1063029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FEE6D-744C-43F1-AB14-447133B36645}"/>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The new order of Love (con’t)…</a:t>
            </a:r>
            <a:endParaRPr lang="en-US" b="0" i="0" u="none" strike="noStrike" baseline="0">
              <a:solidFill>
                <a:srgbClr val="DA3737"/>
              </a:solidFill>
              <a:latin typeface="Georgia" panose="02040502050405020303" pitchFamily="18" charset="0"/>
            </a:endParaRPr>
          </a:p>
        </p:txBody>
      </p:sp>
      <p:sp>
        <p:nvSpPr>
          <p:cNvPr id="3" name="Text Placeholder 2">
            <a:extLst>
              <a:ext uri="{FF2B5EF4-FFF2-40B4-BE49-F238E27FC236}">
                <a16:creationId xmlns:a16="http://schemas.microsoft.com/office/drawing/2014/main" id="{920149C5-6186-4E8E-8A3E-4BF039031099}"/>
              </a:ext>
            </a:extLst>
          </p:cNvPr>
          <p:cNvSpPr>
            <a:spLocks noGrp="1"/>
          </p:cNvSpPr>
          <p:nvPr>
            <p:ph type="body" idx="1"/>
          </p:nvPr>
        </p:nvSpPr>
        <p:spPr/>
        <p:txBody>
          <a:bodyPr>
            <a:normAutofit fontScale="77500" lnSpcReduction="20000"/>
          </a:bodyPr>
          <a:lstStyle/>
          <a:p>
            <a:pPr marR="0" lvl="0" rtl="0"/>
            <a:r>
              <a:rPr lang="en-US" b="0" i="0" u="none" strike="noStrike" baseline="0">
                <a:solidFill>
                  <a:srgbClr val="218282"/>
                </a:solidFill>
                <a:latin typeface="Times New Roman" panose="02020603050405020304" pitchFamily="18" charset="0"/>
              </a:rPr>
              <a:t>Zep 3:9 KJV</a:t>
            </a:r>
            <a:r>
              <a:rPr lang="en-US" b="0" i="0" u="none" strike="noStrike" baseline="0">
                <a:solidFill>
                  <a:srgbClr val="2F5496"/>
                </a:solidFill>
                <a:latin typeface="Times New Roman" panose="02020603050405020304" pitchFamily="18" charset="0"/>
              </a:rPr>
              <a:t>  For then will I turn to the people a pure language, that they may all call upon the name of the LORD, to serve him with one consent.</a:t>
            </a:r>
          </a:p>
          <a:p>
            <a:pPr marR="0" lvl="0" rtl="0"/>
            <a:r>
              <a:rPr lang="en-US" b="0" i="0" u="none" strike="noStrike" baseline="0">
                <a:solidFill>
                  <a:srgbClr val="218282"/>
                </a:solidFill>
                <a:latin typeface="Times New Roman" panose="02020603050405020304" pitchFamily="18" charset="0"/>
              </a:rPr>
              <a:t>Jer 31:33,34 …</a:t>
            </a:r>
            <a:r>
              <a:rPr lang="en-US" b="0" i="0" u="none" strike="noStrike" baseline="0">
                <a:solidFill>
                  <a:srgbClr val="2F5496"/>
                </a:solidFill>
                <a:latin typeface="Times New Roman" panose="02020603050405020304" pitchFamily="18" charset="0"/>
              </a:rPr>
              <a:t> After those days, saith the LORD, I will put my law in their inward parts, and write it in their hearts; and will be their God, and they shall be my people. </a:t>
            </a:r>
            <a:r>
              <a:rPr lang="en-US" b="0" i="0" u="none" strike="noStrike" baseline="0">
                <a:solidFill>
                  <a:srgbClr val="218282"/>
                </a:solidFill>
                <a:latin typeface="Times New Roman" panose="02020603050405020304" pitchFamily="18" charset="0"/>
              </a:rPr>
              <a:t>34 </a:t>
            </a:r>
            <a:r>
              <a:rPr lang="en-US" b="0" i="0" u="none" strike="noStrike" baseline="0">
                <a:solidFill>
                  <a:srgbClr val="2F5496"/>
                </a:solidFill>
                <a:latin typeface="Times New Roman" panose="02020603050405020304" pitchFamily="18" charset="0"/>
              </a:rPr>
              <a:t>And they shall teach no more every man his neighbour, and every man his brother, saying, Know the LORD: for they shall all know me, from the least of them unto the greatest of them, saith the LORD: for I will forgive their iniquity, and I will remember their sin no more.</a:t>
            </a:r>
          </a:p>
          <a:p>
            <a:pPr marR="0" lvl="0" rtl="0"/>
            <a:r>
              <a:rPr lang="en-US" b="0" i="0" u="none" strike="noStrike" baseline="0">
                <a:solidFill>
                  <a:srgbClr val="218282"/>
                </a:solidFill>
                <a:latin typeface="Times New Roman" panose="02020603050405020304" pitchFamily="18" charset="0"/>
              </a:rPr>
              <a:t>Php 2:10-14 </a:t>
            </a:r>
            <a:r>
              <a:rPr lang="en-US" b="0" i="0" u="none" strike="noStrike" baseline="0">
                <a:solidFill>
                  <a:srgbClr val="2F5496"/>
                </a:solidFill>
                <a:latin typeface="Times New Roman" panose="02020603050405020304" pitchFamily="18" charset="0"/>
              </a:rPr>
              <a:t>That at the name of Jesus every knee should bow… </a:t>
            </a:r>
            <a:r>
              <a:rPr lang="en-US" b="0" i="0" u="none" strike="noStrike" baseline="0">
                <a:solidFill>
                  <a:srgbClr val="218282"/>
                </a:solidFill>
                <a:latin typeface="Times New Roman" panose="02020603050405020304" pitchFamily="18" charset="0"/>
              </a:rPr>
              <a:t>11 </a:t>
            </a:r>
            <a:r>
              <a:rPr lang="en-US" b="0" i="0" u="none" strike="noStrike" baseline="0">
                <a:solidFill>
                  <a:srgbClr val="2F5496"/>
                </a:solidFill>
                <a:latin typeface="Times New Roman" panose="02020603050405020304" pitchFamily="18" charset="0"/>
              </a:rPr>
              <a:t>And </a:t>
            </a:r>
            <a:r>
              <a:rPr lang="en-US" b="0" i="1" u="none" strike="noStrike" baseline="0">
                <a:solidFill>
                  <a:srgbClr val="757575"/>
                </a:solidFill>
                <a:latin typeface="Times New Roman" panose="02020603050405020304" pitchFamily="18" charset="0"/>
              </a:rPr>
              <a:t>that</a:t>
            </a:r>
            <a:r>
              <a:rPr lang="en-US" b="0" i="0" u="none" strike="noStrike" baseline="0">
                <a:solidFill>
                  <a:srgbClr val="2F5496"/>
                </a:solidFill>
                <a:latin typeface="Times New Roman" panose="02020603050405020304" pitchFamily="18" charset="0"/>
              </a:rPr>
              <a:t> every tongue should confess that Jesus Christ </a:t>
            </a:r>
            <a:r>
              <a:rPr lang="en-US" b="0" i="1" u="none" strike="noStrike" baseline="0">
                <a:solidFill>
                  <a:srgbClr val="757575"/>
                </a:solidFill>
                <a:latin typeface="Times New Roman" panose="02020603050405020304" pitchFamily="18" charset="0"/>
              </a:rPr>
              <a:t>is</a:t>
            </a:r>
            <a:r>
              <a:rPr lang="en-US" b="0" i="0" u="none" strike="noStrike" baseline="0">
                <a:solidFill>
                  <a:srgbClr val="2F5496"/>
                </a:solidFill>
                <a:latin typeface="Times New Roman" panose="02020603050405020304" pitchFamily="18" charset="0"/>
              </a:rPr>
              <a:t> Lord, to the glory of God the Father.</a:t>
            </a:r>
            <a:r>
              <a:rPr lang="en-US" b="0" i="0" u="none" strike="noStrike" baseline="0">
                <a:solidFill>
                  <a:srgbClr val="218282"/>
                </a:solidFill>
                <a:latin typeface="Times New Roman" panose="02020603050405020304" pitchFamily="18" charset="0"/>
              </a:rPr>
              <a:t>12 </a:t>
            </a:r>
            <a:r>
              <a:rPr lang="en-US" b="0" i="0" u="none" strike="noStrike" baseline="0">
                <a:solidFill>
                  <a:srgbClr val="2F5496"/>
                </a:solidFill>
                <a:latin typeface="Times New Roman" panose="02020603050405020304" pitchFamily="18" charset="0"/>
              </a:rPr>
              <a:t>Wherefore… [do this now] work out your own salvation with fear and trembling. </a:t>
            </a:r>
            <a:r>
              <a:rPr lang="en-US" b="0" i="0" u="none" strike="noStrike" baseline="0">
                <a:solidFill>
                  <a:srgbClr val="218282"/>
                </a:solidFill>
                <a:latin typeface="Times New Roman" panose="02020603050405020304" pitchFamily="18" charset="0"/>
              </a:rPr>
              <a:t>13</a:t>
            </a:r>
            <a:r>
              <a:rPr lang="en-US" b="0" i="0" u="none" strike="noStrike" baseline="0">
                <a:solidFill>
                  <a:srgbClr val="2F5496"/>
                </a:solidFill>
                <a:latin typeface="Times New Roman" panose="02020603050405020304" pitchFamily="18" charset="0"/>
              </a:rPr>
              <a:t> For it is God which worketh in you both to will and to do of </a:t>
            </a:r>
            <a:r>
              <a:rPr lang="en-US" b="0" i="1" u="none" strike="noStrike" baseline="0">
                <a:solidFill>
                  <a:srgbClr val="757575"/>
                </a:solidFill>
                <a:latin typeface="Times New Roman" panose="02020603050405020304" pitchFamily="18" charset="0"/>
              </a:rPr>
              <a:t>his</a:t>
            </a:r>
            <a:r>
              <a:rPr lang="en-US" b="0" i="0" u="none" strike="noStrike" baseline="0">
                <a:solidFill>
                  <a:srgbClr val="2F5496"/>
                </a:solidFill>
                <a:latin typeface="Times New Roman" panose="02020603050405020304" pitchFamily="18" charset="0"/>
              </a:rPr>
              <a:t> good pleasure. </a:t>
            </a:r>
            <a:r>
              <a:rPr lang="en-US" b="0" i="0" u="none" strike="noStrike" baseline="0">
                <a:solidFill>
                  <a:srgbClr val="218282"/>
                </a:solidFill>
                <a:latin typeface="Times New Roman" panose="02020603050405020304" pitchFamily="18" charset="0"/>
              </a:rPr>
              <a:t>14 </a:t>
            </a:r>
            <a:r>
              <a:rPr lang="en-US" b="0" i="0" u="none" strike="noStrike" baseline="0">
                <a:solidFill>
                  <a:srgbClr val="2F5496"/>
                </a:solidFill>
                <a:latin typeface="Times New Roman" panose="02020603050405020304" pitchFamily="18" charset="0"/>
              </a:rPr>
              <a:t>Do all things without murmurings and disputings</a:t>
            </a:r>
          </a:p>
        </p:txBody>
      </p:sp>
      <p:sp>
        <p:nvSpPr>
          <p:cNvPr id="4" name="Footer Placeholder 3">
            <a:extLst>
              <a:ext uri="{FF2B5EF4-FFF2-40B4-BE49-F238E27FC236}">
                <a16:creationId xmlns:a16="http://schemas.microsoft.com/office/drawing/2014/main" id="{B43083CD-40FD-46DE-A8E5-7C20F90E20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541278-CE84-429F-8F2E-2019D21EFB9C}"/>
              </a:ext>
            </a:extLst>
          </p:cNvPr>
          <p:cNvSpPr>
            <a:spLocks noGrp="1"/>
          </p:cNvSpPr>
          <p:nvPr>
            <p:ph type="sldNum" sz="quarter" idx="12"/>
          </p:nvPr>
        </p:nvSpPr>
        <p:spPr/>
        <p:txBody>
          <a:bodyPr/>
          <a:lstStyle/>
          <a:p>
            <a:fld id="{08CA443E-E750-4E7D-8AB4-AA674E2472EE}" type="slidenum">
              <a:rPr lang="en-US" smtClean="0"/>
              <a:t>18</a:t>
            </a:fld>
            <a:endParaRPr lang="en-US"/>
          </a:p>
        </p:txBody>
      </p:sp>
    </p:spTree>
    <p:extLst>
      <p:ext uri="{BB962C8B-B14F-4D97-AF65-F5344CB8AC3E}">
        <p14:creationId xmlns:p14="http://schemas.microsoft.com/office/powerpoint/2010/main" val="298205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18AE-AEF4-4FBF-AC8F-181DD466009B}"/>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Getting involved:</a:t>
            </a:r>
          </a:p>
        </p:txBody>
      </p:sp>
      <p:sp>
        <p:nvSpPr>
          <p:cNvPr id="3" name="Text Placeholder 2">
            <a:extLst>
              <a:ext uri="{FF2B5EF4-FFF2-40B4-BE49-F238E27FC236}">
                <a16:creationId xmlns:a16="http://schemas.microsoft.com/office/drawing/2014/main" id="{AFB29108-6ABF-4BB1-919F-A58CD7FF1203}"/>
              </a:ext>
            </a:extLst>
          </p:cNvPr>
          <p:cNvSpPr>
            <a:spLocks noGrp="1"/>
          </p:cNvSpPr>
          <p:nvPr>
            <p:ph type="body" idx="1"/>
          </p:nvPr>
        </p:nvSpPr>
        <p:spPr/>
        <p:txBody>
          <a:bodyPr/>
          <a:lstStyle/>
          <a:p>
            <a:pPr marR="0" lvl="0" rtl="0"/>
            <a:r>
              <a:rPr lang="en-US" b="0" i="0" u="none" strike="noStrike" baseline="0">
                <a:solidFill>
                  <a:srgbClr val="2F5496"/>
                </a:solidFill>
                <a:latin typeface="Times New Roman" panose="02020603050405020304" pitchFamily="18" charset="0"/>
              </a:rPr>
              <a:t>Tell of the Lord’s better way… coming soon!</a:t>
            </a:r>
          </a:p>
          <a:p>
            <a:pPr marR="0" lvl="0" rtl="0"/>
            <a:r>
              <a:rPr lang="en-US" b="0" i="0" u="none" strike="noStrike" baseline="0">
                <a:solidFill>
                  <a:srgbClr val="218282"/>
                </a:solidFill>
                <a:latin typeface="Times New Roman" panose="02020603050405020304" pitchFamily="18" charset="0"/>
              </a:rPr>
              <a:t>Isa 35:8 KJV</a:t>
            </a:r>
            <a:r>
              <a:rPr lang="en-US" b="0" i="0" u="none" strike="noStrike" baseline="0">
                <a:solidFill>
                  <a:srgbClr val="2F5496"/>
                </a:solidFill>
                <a:latin typeface="Times New Roman" panose="02020603050405020304" pitchFamily="18" charset="0"/>
              </a:rPr>
              <a:t>  And an highway shall be there, and a way, and it shall be called The way of holiness; the unclean shall not pass over it; but it </a:t>
            </a:r>
            <a:r>
              <a:rPr lang="en-US" b="0" i="1" u="none" strike="noStrike" baseline="0">
                <a:solidFill>
                  <a:srgbClr val="757575"/>
                </a:solidFill>
                <a:latin typeface="Times New Roman" panose="02020603050405020304" pitchFamily="18" charset="0"/>
              </a:rPr>
              <a:t>shall be</a:t>
            </a:r>
            <a:r>
              <a:rPr lang="en-US" b="0" i="0" u="none" strike="noStrike" baseline="0">
                <a:solidFill>
                  <a:srgbClr val="2F5496"/>
                </a:solidFill>
                <a:latin typeface="Times New Roman" panose="02020603050405020304" pitchFamily="18" charset="0"/>
              </a:rPr>
              <a:t> for those: the wayfaring men, though fools, shall not err </a:t>
            </a:r>
            <a:r>
              <a:rPr lang="en-US" b="0" i="1" u="none" strike="noStrike" baseline="0">
                <a:solidFill>
                  <a:srgbClr val="757575"/>
                </a:solidFill>
                <a:latin typeface="Times New Roman" panose="02020603050405020304" pitchFamily="18" charset="0"/>
              </a:rPr>
              <a:t>therein.</a:t>
            </a:r>
          </a:p>
          <a:p>
            <a:pPr marR="0" lvl="0" rtl="0"/>
            <a:r>
              <a:rPr lang="en-US" b="0" i="0" u="none" strike="noStrike" baseline="0">
                <a:solidFill>
                  <a:srgbClr val="2F5496"/>
                </a:solidFill>
                <a:latin typeface="Times New Roman" panose="02020603050405020304" pitchFamily="18" charset="0"/>
              </a:rPr>
              <a:t>Humble, Meek, Kind, real in us </a:t>
            </a:r>
          </a:p>
          <a:p>
            <a:pPr marR="0" lvl="1" rtl="0"/>
            <a:r>
              <a:rPr lang="en-US" b="0" i="0" u="none" strike="noStrike" baseline="0">
                <a:solidFill>
                  <a:srgbClr val="1F3763"/>
                </a:solidFill>
                <a:latin typeface="Times New Roman" panose="02020603050405020304" pitchFamily="18" charset="0"/>
              </a:rPr>
              <a:t>Look at Jesus; how he lived, sacrificed, kindness, love</a:t>
            </a:r>
          </a:p>
          <a:p>
            <a:pPr marR="0" lvl="1" rtl="0"/>
            <a:r>
              <a:rPr lang="en-US" b="0" i="0" u="none" strike="noStrike" baseline="0">
                <a:solidFill>
                  <a:srgbClr val="1F3763"/>
                </a:solidFill>
                <a:latin typeface="Times New Roman" panose="02020603050405020304" pitchFamily="18" charset="0"/>
              </a:rPr>
              <a:t>Reach towards …good thoughts, speak kind words..</a:t>
            </a:r>
          </a:p>
        </p:txBody>
      </p:sp>
      <p:sp>
        <p:nvSpPr>
          <p:cNvPr id="4" name="Footer Placeholder 3">
            <a:extLst>
              <a:ext uri="{FF2B5EF4-FFF2-40B4-BE49-F238E27FC236}">
                <a16:creationId xmlns:a16="http://schemas.microsoft.com/office/drawing/2014/main" id="{ECB22B9D-E6AF-440A-90E4-1DB2C8E136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1406C9-DE89-49EB-A02F-A6547E2595E5}"/>
              </a:ext>
            </a:extLst>
          </p:cNvPr>
          <p:cNvSpPr>
            <a:spLocks noGrp="1"/>
          </p:cNvSpPr>
          <p:nvPr>
            <p:ph type="sldNum" sz="quarter" idx="12"/>
          </p:nvPr>
        </p:nvSpPr>
        <p:spPr/>
        <p:txBody>
          <a:bodyPr/>
          <a:lstStyle/>
          <a:p>
            <a:fld id="{08CA443E-E750-4E7D-8AB4-AA674E2472EE}" type="slidenum">
              <a:rPr lang="en-US" smtClean="0"/>
              <a:t>19</a:t>
            </a:fld>
            <a:endParaRPr lang="en-US"/>
          </a:p>
        </p:txBody>
      </p:sp>
    </p:spTree>
    <p:extLst>
      <p:ext uri="{BB962C8B-B14F-4D97-AF65-F5344CB8AC3E}">
        <p14:creationId xmlns:p14="http://schemas.microsoft.com/office/powerpoint/2010/main" val="254893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D372-8CBA-4EE6-B33C-562450FFA79C}"/>
              </a:ext>
            </a:extLst>
          </p:cNvPr>
          <p:cNvSpPr>
            <a:spLocks noGrp="1"/>
          </p:cNvSpPr>
          <p:nvPr>
            <p:ph type="title"/>
          </p:nvPr>
        </p:nvSpPr>
        <p:spPr>
          <a:xfrm>
            <a:off x="1363436" y="1036864"/>
            <a:ext cx="10369870" cy="1714500"/>
          </a:xfrm>
        </p:spPr>
        <p:txBody>
          <a:bodyPr/>
          <a:lstStyle/>
          <a:p>
            <a:pPr marR="0" rtl="0"/>
            <a:r>
              <a:rPr lang="en-US" b="0" i="0" u="none" strike="noStrike" baseline="0" dirty="0">
                <a:solidFill>
                  <a:srgbClr val="2F5496"/>
                </a:solidFill>
                <a:latin typeface="Times New Roman" panose="02020603050405020304" pitchFamily="18" charset="0"/>
              </a:rPr>
              <a:t>“Kindness matters” </a:t>
            </a:r>
          </a:p>
        </p:txBody>
      </p:sp>
      <p:sp>
        <p:nvSpPr>
          <p:cNvPr id="3" name="Text Placeholder 2">
            <a:extLst>
              <a:ext uri="{FF2B5EF4-FFF2-40B4-BE49-F238E27FC236}">
                <a16:creationId xmlns:a16="http://schemas.microsoft.com/office/drawing/2014/main" id="{31E9482E-C066-4A23-9FA3-3776716034AA}"/>
              </a:ext>
            </a:extLst>
          </p:cNvPr>
          <p:cNvSpPr>
            <a:spLocks noGrp="1"/>
          </p:cNvSpPr>
          <p:nvPr>
            <p:ph type="body" idx="1"/>
          </p:nvPr>
        </p:nvSpPr>
        <p:spPr>
          <a:xfrm>
            <a:off x="1600200" y="2677886"/>
            <a:ext cx="10133105" cy="2677885"/>
          </a:xfrm>
        </p:spPr>
        <p:txBody>
          <a:bodyPr/>
          <a:lstStyle/>
          <a:p>
            <a:pPr marR="0" lvl="0" rtl="0"/>
            <a:r>
              <a:rPr lang="en-US" b="0" i="0" u="none" strike="noStrike" baseline="0" dirty="0">
                <a:solidFill>
                  <a:srgbClr val="2F5496"/>
                </a:solidFill>
                <a:latin typeface="Times New Roman" panose="02020603050405020304" pitchFamily="18" charset="0"/>
              </a:rPr>
              <a:t>“holiday spirit” </a:t>
            </a:r>
          </a:p>
          <a:p>
            <a:pPr marR="0" lvl="0" rtl="0"/>
            <a:r>
              <a:rPr lang="en-US" b="0" i="0" u="none" strike="noStrike" baseline="0" dirty="0">
                <a:solidFill>
                  <a:srgbClr val="2F5496"/>
                </a:solidFill>
                <a:latin typeface="Times New Roman" panose="02020603050405020304" pitchFamily="18" charset="0"/>
              </a:rPr>
              <a:t>a kinder mankind, the kingdom soon to be </a:t>
            </a:r>
          </a:p>
          <a:p>
            <a:pPr marR="0" lvl="0" rtl="0"/>
            <a:r>
              <a:rPr lang="en-US" b="0" i="0" u="none" strike="noStrike" baseline="0" dirty="0">
                <a:solidFill>
                  <a:srgbClr val="2F5496"/>
                </a:solidFill>
                <a:latin typeface="Times New Roman" panose="02020603050405020304" pitchFamily="18" charset="0"/>
              </a:rPr>
              <a:t>introspection, asking God to help</a:t>
            </a:r>
          </a:p>
        </p:txBody>
      </p:sp>
      <p:sp>
        <p:nvSpPr>
          <p:cNvPr id="5" name="Slide Number Placeholder 4">
            <a:extLst>
              <a:ext uri="{FF2B5EF4-FFF2-40B4-BE49-F238E27FC236}">
                <a16:creationId xmlns:a16="http://schemas.microsoft.com/office/drawing/2014/main" id="{C4D44B52-6F4F-4C19-8A0F-249551F14F74}"/>
              </a:ext>
            </a:extLst>
          </p:cNvPr>
          <p:cNvSpPr>
            <a:spLocks noGrp="1"/>
          </p:cNvSpPr>
          <p:nvPr>
            <p:ph type="sldNum" sz="quarter" idx="12"/>
          </p:nvPr>
        </p:nvSpPr>
        <p:spPr/>
        <p:txBody>
          <a:bodyPr/>
          <a:lstStyle/>
          <a:p>
            <a:fld id="{08CA443E-E750-4E7D-8AB4-AA674E2472EE}" type="slidenum">
              <a:rPr lang="en-US" smtClean="0"/>
              <a:t>2</a:t>
            </a:fld>
            <a:endParaRPr lang="en-US"/>
          </a:p>
        </p:txBody>
      </p:sp>
    </p:spTree>
    <p:extLst>
      <p:ext uri="{BB962C8B-B14F-4D97-AF65-F5344CB8AC3E}">
        <p14:creationId xmlns:p14="http://schemas.microsoft.com/office/powerpoint/2010/main" val="1804023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ECDF9-14EA-4E03-8F4E-D2EA69F4BA65}"/>
              </a:ext>
            </a:extLst>
          </p:cNvPr>
          <p:cNvSpPr>
            <a:spLocks noGrp="1"/>
          </p:cNvSpPr>
          <p:nvPr>
            <p:ph type="title"/>
          </p:nvPr>
        </p:nvSpPr>
        <p:spPr>
          <a:xfrm>
            <a:off x="458694" y="1298120"/>
            <a:ext cx="11274612" cy="3216730"/>
          </a:xfrm>
        </p:spPr>
        <p:txBody>
          <a:bodyPr>
            <a:normAutofit/>
          </a:bodyPr>
          <a:lstStyle/>
          <a:p>
            <a:pPr marR="0" rtl="0"/>
            <a:r>
              <a:rPr lang="en-US" b="0" i="0" u="none" strike="noStrike" baseline="0" dirty="0">
                <a:solidFill>
                  <a:srgbClr val="2F5496"/>
                </a:solidFill>
                <a:latin typeface="Times New Roman" panose="02020603050405020304" pitchFamily="18" charset="0"/>
              </a:rPr>
              <a:t>Comparing honestly to Jesus, the perfect one… the gap of the humble heart </a:t>
            </a:r>
          </a:p>
        </p:txBody>
      </p:sp>
      <p:sp>
        <p:nvSpPr>
          <p:cNvPr id="3" name="Footer Placeholder 2">
            <a:extLst>
              <a:ext uri="{FF2B5EF4-FFF2-40B4-BE49-F238E27FC236}">
                <a16:creationId xmlns:a16="http://schemas.microsoft.com/office/drawing/2014/main" id="{975BE856-40BB-46A0-9379-00A75D91D6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841482-F338-482B-B3FD-A0D249F33720}"/>
              </a:ext>
            </a:extLst>
          </p:cNvPr>
          <p:cNvSpPr>
            <a:spLocks noGrp="1"/>
          </p:cNvSpPr>
          <p:nvPr>
            <p:ph type="sldNum" sz="quarter" idx="12"/>
          </p:nvPr>
        </p:nvSpPr>
        <p:spPr/>
        <p:txBody>
          <a:bodyPr/>
          <a:lstStyle/>
          <a:p>
            <a:fld id="{08CA443E-E750-4E7D-8AB4-AA674E2472EE}" type="slidenum">
              <a:rPr lang="en-US" smtClean="0"/>
              <a:t>20</a:t>
            </a:fld>
            <a:endParaRPr lang="en-US"/>
          </a:p>
        </p:txBody>
      </p:sp>
    </p:spTree>
    <p:extLst>
      <p:ext uri="{BB962C8B-B14F-4D97-AF65-F5344CB8AC3E}">
        <p14:creationId xmlns:p14="http://schemas.microsoft.com/office/powerpoint/2010/main" val="131123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967E-18CB-45BA-AED7-F54EB5A24ACD}"/>
              </a:ext>
            </a:extLst>
          </p:cNvPr>
          <p:cNvSpPr>
            <a:spLocks noGrp="1"/>
          </p:cNvSpPr>
          <p:nvPr>
            <p:ph type="title"/>
          </p:nvPr>
        </p:nvSpPr>
        <p:spPr>
          <a:xfrm>
            <a:off x="458694" y="1249136"/>
            <a:ext cx="11274612" cy="1812471"/>
          </a:xfrm>
        </p:spPr>
        <p:txBody>
          <a:bodyPr>
            <a:normAutofit/>
          </a:bodyPr>
          <a:lstStyle/>
          <a:p>
            <a:pPr marR="0" rtl="0"/>
            <a:r>
              <a:rPr lang="en-US" b="0" i="0" u="none" strike="noStrike" baseline="0" dirty="0">
                <a:solidFill>
                  <a:srgbClr val="2F5496"/>
                </a:solidFill>
                <a:latin typeface="Times New Roman" panose="02020603050405020304" pitchFamily="18" charset="0"/>
              </a:rPr>
              <a:t>Pride, the opposite of humbleness, subsides there because…</a:t>
            </a:r>
          </a:p>
        </p:txBody>
      </p:sp>
      <p:sp>
        <p:nvSpPr>
          <p:cNvPr id="3" name="Text Placeholder 2">
            <a:extLst>
              <a:ext uri="{FF2B5EF4-FFF2-40B4-BE49-F238E27FC236}">
                <a16:creationId xmlns:a16="http://schemas.microsoft.com/office/drawing/2014/main" id="{BAB96A91-36CB-4178-9DD7-566CB0CA3149}"/>
              </a:ext>
            </a:extLst>
          </p:cNvPr>
          <p:cNvSpPr>
            <a:spLocks noGrp="1"/>
          </p:cNvSpPr>
          <p:nvPr>
            <p:ph type="body" idx="1"/>
          </p:nvPr>
        </p:nvSpPr>
        <p:spPr>
          <a:xfrm>
            <a:off x="458694" y="3061607"/>
            <a:ext cx="11274612" cy="3083606"/>
          </a:xfrm>
        </p:spPr>
        <p:txBody>
          <a:bodyPr/>
          <a:lstStyle/>
          <a:p>
            <a:pPr marR="0" lvl="0" rtl="0"/>
            <a:r>
              <a:rPr lang="en-US" b="0" i="0" u="none" strike="noStrike" baseline="0" dirty="0">
                <a:solidFill>
                  <a:srgbClr val="218282"/>
                </a:solidFill>
                <a:latin typeface="Times New Roman" panose="02020603050405020304" pitchFamily="18" charset="0"/>
              </a:rPr>
              <a:t>Pro 16:18 KJV</a:t>
            </a:r>
            <a:r>
              <a:rPr lang="en-US" b="0" i="0" u="none" strike="noStrike" baseline="0" dirty="0">
                <a:solidFill>
                  <a:srgbClr val="2F5496"/>
                </a:solidFill>
                <a:latin typeface="Times New Roman" panose="02020603050405020304" pitchFamily="18" charset="0"/>
              </a:rPr>
              <a:t>  Pride </a:t>
            </a:r>
            <a:r>
              <a:rPr lang="en-US" b="0" i="1" u="none" strike="noStrike" baseline="0" dirty="0">
                <a:solidFill>
                  <a:srgbClr val="757575"/>
                </a:solidFill>
                <a:latin typeface="Times New Roman" panose="02020603050405020304" pitchFamily="18" charset="0"/>
              </a:rPr>
              <a:t>goeth</a:t>
            </a:r>
            <a:r>
              <a:rPr lang="en-US" b="0" i="0" u="none" strike="noStrike" baseline="0" dirty="0">
                <a:solidFill>
                  <a:srgbClr val="2F5496"/>
                </a:solidFill>
                <a:latin typeface="Times New Roman" panose="02020603050405020304" pitchFamily="18" charset="0"/>
              </a:rPr>
              <a:t> before destruction, and an haughty spirit before a fall.</a:t>
            </a:r>
          </a:p>
          <a:p>
            <a:pPr marR="0" lvl="0" rtl="0"/>
            <a:r>
              <a:rPr lang="en-US" b="0" i="0" u="none" strike="noStrike" baseline="0" dirty="0">
                <a:solidFill>
                  <a:srgbClr val="218282"/>
                </a:solidFill>
                <a:latin typeface="Times New Roman" panose="02020603050405020304" pitchFamily="18" charset="0"/>
              </a:rPr>
              <a:t>Pro 16:19 KJV</a:t>
            </a:r>
            <a:r>
              <a:rPr lang="en-US" b="0" i="0" u="none" strike="noStrike" baseline="0" dirty="0">
                <a:solidFill>
                  <a:srgbClr val="2F5496"/>
                </a:solidFill>
                <a:latin typeface="Times New Roman" panose="02020603050405020304" pitchFamily="18" charset="0"/>
              </a:rPr>
              <a:t>  Better </a:t>
            </a:r>
            <a:r>
              <a:rPr lang="en-US" b="0" i="1" u="none" strike="noStrike" baseline="0" dirty="0">
                <a:solidFill>
                  <a:srgbClr val="757575"/>
                </a:solidFill>
                <a:latin typeface="Times New Roman" panose="02020603050405020304" pitchFamily="18" charset="0"/>
              </a:rPr>
              <a:t>it is to be</a:t>
            </a:r>
            <a:r>
              <a:rPr lang="en-US" b="0" i="0" u="none" strike="noStrike" baseline="0" dirty="0">
                <a:solidFill>
                  <a:srgbClr val="2F5496"/>
                </a:solidFill>
                <a:latin typeface="Times New Roman" panose="02020603050405020304" pitchFamily="18" charset="0"/>
              </a:rPr>
              <a:t> of an humble spirit with the lowly, than to divide the spoil with the proud.</a:t>
            </a:r>
          </a:p>
          <a:p>
            <a:pPr marR="0" lvl="0" rtl="0"/>
            <a:r>
              <a:rPr lang="en-US" b="0" i="0" u="none" strike="noStrike" baseline="0" dirty="0">
                <a:solidFill>
                  <a:srgbClr val="2F5496"/>
                </a:solidFill>
                <a:latin typeface="Times New Roman" panose="02020603050405020304" pitchFamily="18" charset="0"/>
              </a:rPr>
              <a:t>Pride thinks on “self… </a:t>
            </a:r>
          </a:p>
        </p:txBody>
      </p:sp>
      <p:sp>
        <p:nvSpPr>
          <p:cNvPr id="4" name="Footer Placeholder 3">
            <a:extLst>
              <a:ext uri="{FF2B5EF4-FFF2-40B4-BE49-F238E27FC236}">
                <a16:creationId xmlns:a16="http://schemas.microsoft.com/office/drawing/2014/main" id="{930CF30D-EF09-4162-AF9C-78AF2880CE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AA9AA-587F-4F18-94EA-792BE82D232D}"/>
              </a:ext>
            </a:extLst>
          </p:cNvPr>
          <p:cNvSpPr>
            <a:spLocks noGrp="1"/>
          </p:cNvSpPr>
          <p:nvPr>
            <p:ph type="sldNum" sz="quarter" idx="12"/>
          </p:nvPr>
        </p:nvSpPr>
        <p:spPr/>
        <p:txBody>
          <a:bodyPr/>
          <a:lstStyle/>
          <a:p>
            <a:fld id="{08CA443E-E750-4E7D-8AB4-AA674E2472EE}" type="slidenum">
              <a:rPr lang="en-US" smtClean="0"/>
              <a:t>21</a:t>
            </a:fld>
            <a:endParaRPr lang="en-US"/>
          </a:p>
        </p:txBody>
      </p:sp>
    </p:spTree>
    <p:extLst>
      <p:ext uri="{BB962C8B-B14F-4D97-AF65-F5344CB8AC3E}">
        <p14:creationId xmlns:p14="http://schemas.microsoft.com/office/powerpoint/2010/main" val="1012437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9FF9-1EC6-4028-AADF-E1766AD3AF68}"/>
              </a:ext>
            </a:extLst>
          </p:cNvPr>
          <p:cNvSpPr>
            <a:spLocks noGrp="1"/>
          </p:cNvSpPr>
          <p:nvPr>
            <p:ph type="title"/>
          </p:nvPr>
        </p:nvSpPr>
        <p:spPr>
          <a:xfrm>
            <a:off x="458694" y="1110343"/>
            <a:ext cx="11274612" cy="2016578"/>
          </a:xfrm>
        </p:spPr>
        <p:txBody>
          <a:bodyPr/>
          <a:lstStyle/>
          <a:p>
            <a:pPr marR="0" rtl="0"/>
            <a:r>
              <a:rPr lang="en-US" b="0" i="0" u="none" strike="noStrike" baseline="0" dirty="0">
                <a:solidFill>
                  <a:srgbClr val="2F5496"/>
                </a:solidFill>
                <a:latin typeface="Times New Roman" panose="02020603050405020304" pitchFamily="18" charset="0"/>
              </a:rPr>
              <a:t>Love and kindness think beyond self…</a:t>
            </a:r>
          </a:p>
        </p:txBody>
      </p:sp>
      <p:sp>
        <p:nvSpPr>
          <p:cNvPr id="3" name="Text Placeholder 2">
            <a:extLst>
              <a:ext uri="{FF2B5EF4-FFF2-40B4-BE49-F238E27FC236}">
                <a16:creationId xmlns:a16="http://schemas.microsoft.com/office/drawing/2014/main" id="{9DEB43C1-910A-4316-BB55-8C53790E70B8}"/>
              </a:ext>
            </a:extLst>
          </p:cNvPr>
          <p:cNvSpPr>
            <a:spLocks noGrp="1"/>
          </p:cNvSpPr>
          <p:nvPr>
            <p:ph type="body" idx="1"/>
          </p:nvPr>
        </p:nvSpPr>
        <p:spPr>
          <a:xfrm>
            <a:off x="2073728" y="3192236"/>
            <a:ext cx="9659577" cy="2952977"/>
          </a:xfrm>
        </p:spPr>
        <p:txBody>
          <a:bodyPr/>
          <a:lstStyle/>
          <a:p>
            <a:pPr marR="0" lvl="0" rtl="0"/>
            <a:r>
              <a:rPr lang="en-US" b="0" i="0" u="none" strike="noStrike" baseline="0" dirty="0">
                <a:solidFill>
                  <a:srgbClr val="2F5496"/>
                </a:solidFill>
                <a:latin typeface="Times New Roman" panose="02020603050405020304" pitchFamily="18" charset="0"/>
              </a:rPr>
              <a:t>Others are brothers </a:t>
            </a:r>
          </a:p>
          <a:p>
            <a:pPr marR="0" lvl="0" rtl="0"/>
            <a:r>
              <a:rPr lang="en-US" b="0" i="0" u="none" strike="noStrike" baseline="0" dirty="0">
                <a:solidFill>
                  <a:srgbClr val="2F5496"/>
                </a:solidFill>
                <a:latin typeface="Times New Roman" panose="02020603050405020304" pitchFamily="18" charset="0"/>
              </a:rPr>
              <a:t>Kindness is a genuine handshake</a:t>
            </a:r>
          </a:p>
          <a:p>
            <a:pPr marR="0" lvl="0" rtl="0"/>
            <a:r>
              <a:rPr lang="en-US" b="1" i="0" u="none" strike="noStrike" baseline="0" dirty="0">
                <a:solidFill>
                  <a:srgbClr val="2F5496"/>
                </a:solidFill>
                <a:latin typeface="Georgia" panose="02040502050405020303" pitchFamily="18" charset="0"/>
              </a:rPr>
              <a:t>Kindness cares</a:t>
            </a:r>
            <a:r>
              <a:rPr lang="en-US" b="0" i="0" u="none" strike="noStrike" baseline="0" dirty="0">
                <a:solidFill>
                  <a:srgbClr val="2F5496"/>
                </a:solidFill>
                <a:latin typeface="Georgia" panose="02040502050405020303" pitchFamily="18" charset="0"/>
              </a:rPr>
              <a:t>. Believe that. </a:t>
            </a:r>
            <a:endParaRPr lang="en-US" b="0" i="0" u="none" strike="noStrike" baseline="0" dirty="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8F1B62BC-2D40-4D74-9F15-CF1EB0FF7B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127658-1BC6-40E3-826E-A0DCF44FEE01}"/>
              </a:ext>
            </a:extLst>
          </p:cNvPr>
          <p:cNvSpPr>
            <a:spLocks noGrp="1"/>
          </p:cNvSpPr>
          <p:nvPr>
            <p:ph type="sldNum" sz="quarter" idx="12"/>
          </p:nvPr>
        </p:nvSpPr>
        <p:spPr/>
        <p:txBody>
          <a:bodyPr/>
          <a:lstStyle/>
          <a:p>
            <a:fld id="{08CA443E-E750-4E7D-8AB4-AA674E2472EE}" type="slidenum">
              <a:rPr lang="en-US" smtClean="0"/>
              <a:t>22</a:t>
            </a:fld>
            <a:endParaRPr lang="en-US"/>
          </a:p>
        </p:txBody>
      </p:sp>
    </p:spTree>
    <p:extLst>
      <p:ext uri="{BB962C8B-B14F-4D97-AF65-F5344CB8AC3E}">
        <p14:creationId xmlns:p14="http://schemas.microsoft.com/office/powerpoint/2010/main" val="3529862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66F9-A3DD-41B3-8681-E1EA6D0DB50C}"/>
              </a:ext>
            </a:extLst>
          </p:cNvPr>
          <p:cNvSpPr>
            <a:spLocks noGrp="1"/>
          </p:cNvSpPr>
          <p:nvPr>
            <p:ph type="title"/>
          </p:nvPr>
        </p:nvSpPr>
        <p:spPr>
          <a:xfrm>
            <a:off x="458694" y="1289957"/>
            <a:ext cx="11274612" cy="1379764"/>
          </a:xfrm>
        </p:spPr>
        <p:txBody>
          <a:bodyPr/>
          <a:lstStyle/>
          <a:p>
            <a:pPr marR="0" rtl="0"/>
            <a:r>
              <a:rPr lang="en-US" b="0" i="0" u="none" strike="noStrike" baseline="0" dirty="0">
                <a:solidFill>
                  <a:srgbClr val="2F5496"/>
                </a:solidFill>
                <a:latin typeface="Times New Roman" panose="02020603050405020304" pitchFamily="18" charset="0"/>
              </a:rPr>
              <a:t>“</a:t>
            </a:r>
            <a:r>
              <a:rPr lang="en-US" b="1" i="1" u="none" strike="noStrike" baseline="0" dirty="0">
                <a:solidFill>
                  <a:srgbClr val="2F5496"/>
                </a:solidFill>
                <a:latin typeface="Times New Roman" panose="02020603050405020304" pitchFamily="18" charset="0"/>
              </a:rPr>
              <a:t>Believe</a:t>
            </a:r>
            <a:r>
              <a:rPr lang="en-US" b="0" i="0" u="none" strike="noStrike" baseline="0" dirty="0">
                <a:solidFill>
                  <a:srgbClr val="2F5496"/>
                </a:solidFill>
                <a:latin typeface="Times New Roman" panose="02020603050405020304" pitchFamily="18" charset="0"/>
              </a:rPr>
              <a:t>” help from God is Necessary</a:t>
            </a:r>
          </a:p>
        </p:txBody>
      </p:sp>
      <p:sp>
        <p:nvSpPr>
          <p:cNvPr id="3" name="Text Placeholder 2">
            <a:extLst>
              <a:ext uri="{FF2B5EF4-FFF2-40B4-BE49-F238E27FC236}">
                <a16:creationId xmlns:a16="http://schemas.microsoft.com/office/drawing/2014/main" id="{3C007AEC-AAAA-41BE-BE52-A67AE890EFF1}"/>
              </a:ext>
            </a:extLst>
          </p:cNvPr>
          <p:cNvSpPr>
            <a:spLocks noGrp="1"/>
          </p:cNvSpPr>
          <p:nvPr>
            <p:ph type="body" idx="1"/>
          </p:nvPr>
        </p:nvSpPr>
        <p:spPr>
          <a:xfrm>
            <a:off x="212271" y="3004457"/>
            <a:ext cx="10507436" cy="3135086"/>
          </a:xfrm>
        </p:spPr>
        <p:txBody>
          <a:bodyPr/>
          <a:lstStyle/>
          <a:p>
            <a:pPr marR="0" lvl="0" rtl="0"/>
            <a:r>
              <a:rPr lang="en-US" b="0" i="0" u="none" strike="noStrike" baseline="0" dirty="0">
                <a:solidFill>
                  <a:srgbClr val="2F5496"/>
                </a:solidFill>
                <a:latin typeface="Times New Roman" panose="02020603050405020304" pitchFamily="18" charset="0"/>
              </a:rPr>
              <a:t>“Try”… Keep trying your best and move that “best” higher and higher as you grow.</a:t>
            </a:r>
          </a:p>
          <a:p>
            <a:pPr marR="0" lvl="0" rtl="0"/>
            <a:r>
              <a:rPr lang="en-US" b="0" i="1" u="none" strike="noStrike" baseline="0" dirty="0">
                <a:solidFill>
                  <a:srgbClr val="2F5496"/>
                </a:solidFill>
                <a:latin typeface="Georgia" panose="02040502050405020303" pitchFamily="18" charset="0"/>
              </a:rPr>
              <a:t>Perfection</a:t>
            </a:r>
            <a:r>
              <a:rPr lang="en-US" b="0" i="0" u="none" strike="noStrike" baseline="0" dirty="0">
                <a:solidFill>
                  <a:srgbClr val="2F5496"/>
                </a:solidFill>
                <a:latin typeface="Georgia" panose="02040502050405020303" pitchFamily="18" charset="0"/>
              </a:rPr>
              <a:t> starts in the mind. </a:t>
            </a:r>
            <a:r>
              <a:rPr lang="en-US" b="0" i="1" u="none" strike="noStrike" baseline="0" dirty="0">
                <a:solidFill>
                  <a:srgbClr val="2F5496"/>
                </a:solidFill>
                <a:latin typeface="Georgia" panose="02040502050405020303" pitchFamily="18" charset="0"/>
              </a:rPr>
              <a:t>Trying </a:t>
            </a:r>
            <a:r>
              <a:rPr lang="en-US" b="0" i="0" u="none" strike="noStrike" baseline="0" dirty="0">
                <a:solidFill>
                  <a:srgbClr val="2F5496"/>
                </a:solidFill>
                <a:latin typeface="Georgia" panose="02040502050405020303" pitchFamily="18" charset="0"/>
              </a:rPr>
              <a:t>is the effort to make it real. </a:t>
            </a:r>
          </a:p>
          <a:p>
            <a:pPr marR="0" lvl="0" rtl="0"/>
            <a:r>
              <a:rPr lang="en-US" b="0" i="1" u="none" strike="noStrike" baseline="0" dirty="0">
                <a:solidFill>
                  <a:srgbClr val="2F5496"/>
                </a:solidFill>
                <a:latin typeface="Georgia" panose="02040502050405020303" pitchFamily="18" charset="0"/>
              </a:rPr>
              <a:t>The</a:t>
            </a:r>
            <a:r>
              <a:rPr lang="en-US" b="0" i="0" u="none" strike="noStrike" baseline="0" dirty="0">
                <a:solidFill>
                  <a:srgbClr val="2F5496"/>
                </a:solidFill>
                <a:latin typeface="Georgia" panose="02040502050405020303" pitchFamily="18" charset="0"/>
              </a:rPr>
              <a:t> WAY WE THINK </a:t>
            </a:r>
            <a:r>
              <a:rPr lang="en-US" b="0" i="1" u="none" strike="noStrike" baseline="0" dirty="0">
                <a:solidFill>
                  <a:srgbClr val="2F5496"/>
                </a:solidFill>
                <a:latin typeface="Georgia" panose="02040502050405020303" pitchFamily="18" charset="0"/>
              </a:rPr>
              <a:t>all the time</a:t>
            </a:r>
            <a:endParaRPr lang="en-US" b="0" i="0" u="none" strike="noStrike" baseline="0" dirty="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7A7E6046-FBB6-4ED7-B3AC-0594F9AA6A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DF5745-1BCE-4C9D-A9B6-5D4E68D592EB}"/>
              </a:ext>
            </a:extLst>
          </p:cNvPr>
          <p:cNvSpPr>
            <a:spLocks noGrp="1"/>
          </p:cNvSpPr>
          <p:nvPr>
            <p:ph type="sldNum" sz="quarter" idx="12"/>
          </p:nvPr>
        </p:nvSpPr>
        <p:spPr/>
        <p:txBody>
          <a:bodyPr/>
          <a:lstStyle/>
          <a:p>
            <a:fld id="{08CA443E-E750-4E7D-8AB4-AA674E2472EE}" type="slidenum">
              <a:rPr lang="en-US" smtClean="0"/>
              <a:t>23</a:t>
            </a:fld>
            <a:endParaRPr lang="en-US"/>
          </a:p>
        </p:txBody>
      </p:sp>
    </p:spTree>
    <p:extLst>
      <p:ext uri="{BB962C8B-B14F-4D97-AF65-F5344CB8AC3E}">
        <p14:creationId xmlns:p14="http://schemas.microsoft.com/office/powerpoint/2010/main" val="3391354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4B786-87FC-44AD-87FA-5B89B13FDD2D}"/>
              </a:ext>
            </a:extLst>
          </p:cNvPr>
          <p:cNvSpPr>
            <a:spLocks noGrp="1"/>
          </p:cNvSpPr>
          <p:nvPr>
            <p:ph type="title"/>
          </p:nvPr>
        </p:nvSpPr>
        <p:spPr>
          <a:xfrm>
            <a:off x="1641020" y="1796143"/>
            <a:ext cx="10092285" cy="1265464"/>
          </a:xfrm>
        </p:spPr>
        <p:txBody>
          <a:bodyPr/>
          <a:lstStyle/>
          <a:p>
            <a:pPr marR="0" rtl="0"/>
            <a:r>
              <a:rPr lang="en-US" b="0" i="0" u="none" strike="noStrike" baseline="0" dirty="0">
                <a:solidFill>
                  <a:srgbClr val="2F5496"/>
                </a:solidFill>
                <a:latin typeface="Times New Roman" panose="02020603050405020304" pitchFamily="18" charset="0"/>
              </a:rPr>
              <a:t>Trying </a:t>
            </a:r>
          </a:p>
        </p:txBody>
      </p:sp>
      <p:sp>
        <p:nvSpPr>
          <p:cNvPr id="3" name="Text Placeholder 2">
            <a:extLst>
              <a:ext uri="{FF2B5EF4-FFF2-40B4-BE49-F238E27FC236}">
                <a16:creationId xmlns:a16="http://schemas.microsoft.com/office/drawing/2014/main" id="{8C8058AA-9D03-41A2-998D-6A1922FB7908}"/>
              </a:ext>
            </a:extLst>
          </p:cNvPr>
          <p:cNvSpPr>
            <a:spLocks noGrp="1"/>
          </p:cNvSpPr>
          <p:nvPr>
            <p:ph type="body" idx="1"/>
          </p:nvPr>
        </p:nvSpPr>
        <p:spPr>
          <a:xfrm>
            <a:off x="2392136" y="3429000"/>
            <a:ext cx="9341169" cy="2716213"/>
          </a:xfrm>
        </p:spPr>
        <p:txBody>
          <a:bodyPr/>
          <a:lstStyle/>
          <a:p>
            <a:pPr marR="0" lvl="0" rtl="0"/>
            <a:r>
              <a:rPr lang="en-US" b="0" i="0" u="none" strike="noStrike" baseline="0" dirty="0">
                <a:solidFill>
                  <a:srgbClr val="2F5496"/>
                </a:solidFill>
                <a:latin typeface="Times New Roman" panose="02020603050405020304" pitchFamily="18" charset="0"/>
              </a:rPr>
              <a:t>moment by moment</a:t>
            </a:r>
          </a:p>
          <a:p>
            <a:pPr marR="0" lvl="0" rtl="0"/>
            <a:r>
              <a:rPr lang="en-US" b="0" i="0" u="none" strike="noStrike" baseline="0" dirty="0">
                <a:solidFill>
                  <a:srgbClr val="2F5496"/>
                </a:solidFill>
                <a:latin typeface="Times New Roman" panose="02020603050405020304" pitchFamily="18" charset="0"/>
              </a:rPr>
              <a:t>Love perfectly…</a:t>
            </a:r>
          </a:p>
        </p:txBody>
      </p:sp>
      <p:sp>
        <p:nvSpPr>
          <p:cNvPr id="4" name="Footer Placeholder 3">
            <a:extLst>
              <a:ext uri="{FF2B5EF4-FFF2-40B4-BE49-F238E27FC236}">
                <a16:creationId xmlns:a16="http://schemas.microsoft.com/office/drawing/2014/main" id="{63B2818B-4E62-4BD6-8A34-AAD1907CC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0682B8-C640-4245-861A-1D0CF1269077}"/>
              </a:ext>
            </a:extLst>
          </p:cNvPr>
          <p:cNvSpPr>
            <a:spLocks noGrp="1"/>
          </p:cNvSpPr>
          <p:nvPr>
            <p:ph type="sldNum" sz="quarter" idx="12"/>
          </p:nvPr>
        </p:nvSpPr>
        <p:spPr/>
        <p:txBody>
          <a:bodyPr/>
          <a:lstStyle/>
          <a:p>
            <a:fld id="{08CA443E-E750-4E7D-8AB4-AA674E2472EE}" type="slidenum">
              <a:rPr lang="en-US" smtClean="0"/>
              <a:t>24</a:t>
            </a:fld>
            <a:endParaRPr lang="en-US"/>
          </a:p>
        </p:txBody>
      </p:sp>
    </p:spTree>
    <p:extLst>
      <p:ext uri="{BB962C8B-B14F-4D97-AF65-F5344CB8AC3E}">
        <p14:creationId xmlns:p14="http://schemas.microsoft.com/office/powerpoint/2010/main" val="2212115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E4368-AED5-49C1-9A09-247335D36593}"/>
              </a:ext>
            </a:extLst>
          </p:cNvPr>
          <p:cNvSpPr>
            <a:spLocks noGrp="1"/>
          </p:cNvSpPr>
          <p:nvPr>
            <p:ph type="title"/>
          </p:nvPr>
        </p:nvSpPr>
        <p:spPr>
          <a:xfrm>
            <a:off x="718456" y="1200150"/>
            <a:ext cx="11014849" cy="1428750"/>
          </a:xfrm>
        </p:spPr>
        <p:txBody>
          <a:bodyPr/>
          <a:lstStyle/>
          <a:p>
            <a:pPr marR="0" rtl="0"/>
            <a:r>
              <a:rPr lang="en-US" b="0" i="0" u="none" strike="noStrike" baseline="0" dirty="0">
                <a:solidFill>
                  <a:srgbClr val="2F5496"/>
                </a:solidFill>
                <a:latin typeface="Times New Roman" panose="02020603050405020304" pitchFamily="18" charset="0"/>
              </a:rPr>
              <a:t>Doing</a:t>
            </a:r>
          </a:p>
        </p:txBody>
      </p:sp>
      <p:sp>
        <p:nvSpPr>
          <p:cNvPr id="3" name="Text Placeholder 2">
            <a:extLst>
              <a:ext uri="{FF2B5EF4-FFF2-40B4-BE49-F238E27FC236}">
                <a16:creationId xmlns:a16="http://schemas.microsoft.com/office/drawing/2014/main" id="{9C07ED94-B08D-419E-9B38-0D355535E9C5}"/>
              </a:ext>
            </a:extLst>
          </p:cNvPr>
          <p:cNvSpPr>
            <a:spLocks noGrp="1"/>
          </p:cNvSpPr>
          <p:nvPr>
            <p:ph type="body" idx="1"/>
          </p:nvPr>
        </p:nvSpPr>
        <p:spPr>
          <a:xfrm>
            <a:off x="1485900" y="2775857"/>
            <a:ext cx="10247406" cy="3829050"/>
          </a:xfrm>
        </p:spPr>
        <p:txBody>
          <a:bodyPr/>
          <a:lstStyle/>
          <a:p>
            <a:pPr marR="0" lvl="0" rtl="0"/>
            <a:r>
              <a:rPr lang="en-US" b="0" i="0" u="none" strike="noStrike" baseline="0" dirty="0">
                <a:solidFill>
                  <a:srgbClr val="218282"/>
                </a:solidFill>
                <a:latin typeface="Times New Roman" panose="02020603050405020304" pitchFamily="18" charset="0"/>
              </a:rPr>
              <a:t>Psa 18:2 KJV</a:t>
            </a:r>
            <a:r>
              <a:rPr lang="en-US" b="0" i="0" u="none" strike="noStrike" baseline="0" dirty="0">
                <a:solidFill>
                  <a:srgbClr val="2F5496"/>
                </a:solidFill>
                <a:latin typeface="Times New Roman" panose="02020603050405020304" pitchFamily="18" charset="0"/>
              </a:rPr>
              <a:t>  The LORD </a:t>
            </a:r>
            <a:r>
              <a:rPr lang="en-US" b="0" i="0" u="none" strike="noStrike" baseline="0" dirty="0">
                <a:solidFill>
                  <a:srgbClr val="757575"/>
                </a:solidFill>
                <a:latin typeface="Times New Roman" panose="02020603050405020304" pitchFamily="18" charset="0"/>
              </a:rPr>
              <a:t>is</a:t>
            </a:r>
            <a:r>
              <a:rPr lang="en-US" b="0" i="0" u="none" strike="noStrike" baseline="0" dirty="0">
                <a:solidFill>
                  <a:srgbClr val="2F5496"/>
                </a:solidFill>
                <a:latin typeface="Times New Roman" panose="02020603050405020304" pitchFamily="18" charset="0"/>
              </a:rPr>
              <a:t> my rock, and my fortress, and my deliverer; my God, my strength, in whom I will trust; my buckler, and the horn of my salvation, </a:t>
            </a:r>
            <a:r>
              <a:rPr lang="en-US" b="0" i="0" u="none" strike="noStrike" baseline="0" dirty="0">
                <a:solidFill>
                  <a:srgbClr val="757575"/>
                </a:solidFill>
                <a:latin typeface="Times New Roman" panose="02020603050405020304" pitchFamily="18" charset="0"/>
              </a:rPr>
              <a:t>and</a:t>
            </a:r>
            <a:r>
              <a:rPr lang="en-US" b="0" i="0" u="none" strike="noStrike" baseline="0" dirty="0">
                <a:solidFill>
                  <a:srgbClr val="2F5496"/>
                </a:solidFill>
                <a:latin typeface="Times New Roman" panose="02020603050405020304" pitchFamily="18" charset="0"/>
              </a:rPr>
              <a:t> my high tower.</a:t>
            </a:r>
          </a:p>
          <a:p>
            <a:pPr marR="0" lvl="0" rtl="0"/>
            <a:r>
              <a:rPr lang="en-US" b="0" i="0" u="none" strike="noStrike" baseline="0" dirty="0">
                <a:solidFill>
                  <a:srgbClr val="2F5496"/>
                </a:solidFill>
                <a:latin typeface="Times New Roman" panose="02020603050405020304" pitchFamily="18" charset="0"/>
              </a:rPr>
              <a:t>Is “doing” enough? </a:t>
            </a:r>
          </a:p>
          <a:p>
            <a:pPr marR="0" lvl="0" rtl="0"/>
            <a:r>
              <a:rPr lang="en-US" b="0" i="0" u="none" strike="noStrike" baseline="0" dirty="0">
                <a:solidFill>
                  <a:srgbClr val="2F5496"/>
                </a:solidFill>
                <a:latin typeface="Times New Roman" panose="02020603050405020304" pitchFamily="18" charset="0"/>
              </a:rPr>
              <a:t>Consider others</a:t>
            </a:r>
          </a:p>
          <a:p>
            <a:pPr marR="0" lvl="0" rtl="0"/>
            <a:r>
              <a:rPr lang="en-US" b="0" i="0" u="none" strike="noStrike" baseline="0" dirty="0">
                <a:solidFill>
                  <a:srgbClr val="2F5496"/>
                </a:solidFill>
                <a:latin typeface="Times New Roman" panose="02020603050405020304" pitchFamily="18" charset="0"/>
              </a:rPr>
              <a:t>be patient </a:t>
            </a:r>
            <a:endParaRPr lang="en-US" b="1" i="0" u="none" strike="noStrike" baseline="0" dirty="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363985EA-E3B0-45E1-BB27-9239320364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5840EE-2EDF-43D7-9739-BE0450DECFD4}"/>
              </a:ext>
            </a:extLst>
          </p:cNvPr>
          <p:cNvSpPr>
            <a:spLocks noGrp="1"/>
          </p:cNvSpPr>
          <p:nvPr>
            <p:ph type="sldNum" sz="quarter" idx="12"/>
          </p:nvPr>
        </p:nvSpPr>
        <p:spPr/>
        <p:txBody>
          <a:bodyPr/>
          <a:lstStyle/>
          <a:p>
            <a:fld id="{08CA443E-E750-4E7D-8AB4-AA674E2472EE}" type="slidenum">
              <a:rPr lang="en-US" smtClean="0"/>
              <a:t>25</a:t>
            </a:fld>
            <a:endParaRPr lang="en-US"/>
          </a:p>
        </p:txBody>
      </p:sp>
    </p:spTree>
    <p:extLst>
      <p:ext uri="{BB962C8B-B14F-4D97-AF65-F5344CB8AC3E}">
        <p14:creationId xmlns:p14="http://schemas.microsoft.com/office/powerpoint/2010/main" val="3109096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7445B-5CA5-4269-B6DE-973424A3495A}"/>
              </a:ext>
            </a:extLst>
          </p:cNvPr>
          <p:cNvSpPr>
            <a:spLocks noGrp="1"/>
          </p:cNvSpPr>
          <p:nvPr>
            <p:ph type="title"/>
          </p:nvPr>
        </p:nvSpPr>
        <p:spPr>
          <a:xfrm>
            <a:off x="458694" y="1200150"/>
            <a:ext cx="11274612" cy="1494064"/>
          </a:xfrm>
        </p:spPr>
        <p:txBody>
          <a:bodyPr/>
          <a:lstStyle/>
          <a:p>
            <a:pPr marR="0" rtl="0"/>
            <a:r>
              <a:rPr lang="en-US" b="0" i="0" u="none" strike="noStrike" baseline="0" dirty="0">
                <a:solidFill>
                  <a:srgbClr val="2F5496"/>
                </a:solidFill>
                <a:latin typeface="Times New Roman" panose="02020603050405020304" pitchFamily="18" charset="0"/>
              </a:rPr>
              <a:t>True, heart-felt kindness: </a:t>
            </a:r>
            <a:endParaRPr lang="en-US" b="1"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E43B0B4D-1B14-4F2A-B3E0-29F5474A5E23}"/>
              </a:ext>
            </a:extLst>
          </p:cNvPr>
          <p:cNvSpPr>
            <a:spLocks noGrp="1"/>
          </p:cNvSpPr>
          <p:nvPr>
            <p:ph type="body" idx="1"/>
          </p:nvPr>
        </p:nvSpPr>
        <p:spPr>
          <a:xfrm>
            <a:off x="1967592" y="2988129"/>
            <a:ext cx="9765713" cy="3157084"/>
          </a:xfrm>
        </p:spPr>
        <p:txBody>
          <a:bodyPr/>
          <a:lstStyle/>
          <a:p>
            <a:pPr marR="0" lvl="0" rtl="0"/>
            <a:r>
              <a:rPr lang="en-US" b="0" i="0" u="none" strike="noStrike" baseline="0" dirty="0">
                <a:solidFill>
                  <a:srgbClr val="2F5496"/>
                </a:solidFill>
                <a:latin typeface="Times New Roman" panose="02020603050405020304" pitchFamily="18" charset="0"/>
              </a:rPr>
              <a:t>sympathetic heart mode</a:t>
            </a:r>
          </a:p>
          <a:p>
            <a:pPr marR="0" lvl="0" rtl="0"/>
            <a:r>
              <a:rPr lang="en-US" b="0" i="0" u="none" strike="noStrike" baseline="0" dirty="0">
                <a:solidFill>
                  <a:srgbClr val="2F5496"/>
                </a:solidFill>
                <a:latin typeface="Times New Roman" panose="02020603050405020304" pitchFamily="18" charset="0"/>
              </a:rPr>
              <a:t>make excuses for others</a:t>
            </a:r>
            <a:endParaRPr lang="en-US" b="1" i="0" u="none" strike="noStrike" baseline="0" dirty="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7EFC2143-3CDD-4937-971B-0A0EF17B13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FF8B9A-A61B-478C-A3B5-D9A383680AFF}"/>
              </a:ext>
            </a:extLst>
          </p:cNvPr>
          <p:cNvSpPr>
            <a:spLocks noGrp="1"/>
          </p:cNvSpPr>
          <p:nvPr>
            <p:ph type="sldNum" sz="quarter" idx="12"/>
          </p:nvPr>
        </p:nvSpPr>
        <p:spPr/>
        <p:txBody>
          <a:bodyPr/>
          <a:lstStyle/>
          <a:p>
            <a:fld id="{08CA443E-E750-4E7D-8AB4-AA674E2472EE}" type="slidenum">
              <a:rPr lang="en-US" smtClean="0"/>
              <a:t>26</a:t>
            </a:fld>
            <a:endParaRPr lang="en-US"/>
          </a:p>
        </p:txBody>
      </p:sp>
    </p:spTree>
    <p:extLst>
      <p:ext uri="{BB962C8B-B14F-4D97-AF65-F5344CB8AC3E}">
        <p14:creationId xmlns:p14="http://schemas.microsoft.com/office/powerpoint/2010/main" val="1269899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574C-0C7E-4819-98CD-C950D0100830}"/>
              </a:ext>
            </a:extLst>
          </p:cNvPr>
          <p:cNvSpPr>
            <a:spLocks noGrp="1"/>
          </p:cNvSpPr>
          <p:nvPr>
            <p:ph type="title"/>
          </p:nvPr>
        </p:nvSpPr>
        <p:spPr>
          <a:xfrm>
            <a:off x="458694" y="1616529"/>
            <a:ext cx="11274612" cy="1600200"/>
          </a:xfrm>
        </p:spPr>
        <p:txBody>
          <a:bodyPr/>
          <a:lstStyle/>
          <a:p>
            <a:pPr marR="0" rtl="0"/>
            <a:r>
              <a:rPr lang="en-US" b="0" i="0" u="none" strike="noStrike" baseline="0" dirty="0">
                <a:solidFill>
                  <a:srgbClr val="2F5496"/>
                </a:solidFill>
                <a:latin typeface="Times New Roman" panose="02020603050405020304" pitchFamily="18" charset="0"/>
              </a:rPr>
              <a:t>Jesus and Peter…</a:t>
            </a:r>
            <a:endParaRPr lang="en-US" b="1"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20719FC9-CCA6-4FCB-A8FA-D3F271277060}"/>
              </a:ext>
            </a:extLst>
          </p:cNvPr>
          <p:cNvSpPr>
            <a:spLocks noGrp="1"/>
          </p:cNvSpPr>
          <p:nvPr>
            <p:ph type="body" idx="1"/>
          </p:nvPr>
        </p:nvSpPr>
        <p:spPr>
          <a:xfrm>
            <a:off x="458694" y="3526971"/>
            <a:ext cx="11274612" cy="2618242"/>
          </a:xfrm>
        </p:spPr>
        <p:txBody>
          <a:bodyPr/>
          <a:lstStyle/>
          <a:p>
            <a:pPr marR="0" lvl="0" rtl="0"/>
            <a:r>
              <a:rPr lang="en-US" b="0" i="0" u="none" strike="noStrike" baseline="0" dirty="0">
                <a:solidFill>
                  <a:srgbClr val="218282"/>
                </a:solidFill>
                <a:latin typeface="Times New Roman" panose="02020603050405020304" pitchFamily="18" charset="0"/>
              </a:rPr>
              <a:t>Mat 18:21,22 KJV</a:t>
            </a:r>
            <a:r>
              <a:rPr lang="en-US" b="0" i="0" u="none" strike="noStrike" baseline="0" dirty="0">
                <a:solidFill>
                  <a:srgbClr val="2F5496"/>
                </a:solidFill>
                <a:latin typeface="Times New Roman" panose="02020603050405020304" pitchFamily="18" charset="0"/>
              </a:rPr>
              <a:t>  Then came Peter to him, and said, Lord, how oft shall my brother sin against me, and I forgive him? till seven times? </a:t>
            </a:r>
            <a:r>
              <a:rPr lang="en-US" b="0" i="0" u="none" strike="noStrike" baseline="0" dirty="0">
                <a:solidFill>
                  <a:srgbClr val="218282"/>
                </a:solidFill>
                <a:latin typeface="Times New Roman" panose="02020603050405020304" pitchFamily="18" charset="0"/>
              </a:rPr>
              <a:t>22 </a:t>
            </a:r>
            <a:r>
              <a:rPr lang="en-US" b="0" i="0" u="none" strike="noStrike" baseline="0" dirty="0">
                <a:solidFill>
                  <a:srgbClr val="2F5496"/>
                </a:solidFill>
                <a:latin typeface="Times New Roman" panose="02020603050405020304" pitchFamily="18" charset="0"/>
              </a:rPr>
              <a:t>Jesus saith unto him, </a:t>
            </a:r>
            <a:r>
              <a:rPr lang="en-US" b="0" i="0" u="none" strike="noStrike" baseline="0" dirty="0">
                <a:solidFill>
                  <a:srgbClr val="DA3737"/>
                </a:solidFill>
                <a:latin typeface="Times New Roman" panose="02020603050405020304" pitchFamily="18" charset="0"/>
              </a:rPr>
              <a:t>I say not unto thee, Until seven times: but, Until seventy times seven.</a:t>
            </a:r>
            <a:endParaRPr lang="en-US" b="1" i="0" u="none" strike="noStrike" baseline="0" dirty="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508B40AA-2657-4BA0-A4F1-BC472AFDE1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5164AD-4FF2-42D2-9D25-0F3E0F5B0F96}"/>
              </a:ext>
            </a:extLst>
          </p:cNvPr>
          <p:cNvSpPr>
            <a:spLocks noGrp="1"/>
          </p:cNvSpPr>
          <p:nvPr>
            <p:ph type="sldNum" sz="quarter" idx="12"/>
          </p:nvPr>
        </p:nvSpPr>
        <p:spPr/>
        <p:txBody>
          <a:bodyPr/>
          <a:lstStyle/>
          <a:p>
            <a:fld id="{08CA443E-E750-4E7D-8AB4-AA674E2472EE}" type="slidenum">
              <a:rPr lang="en-US" smtClean="0"/>
              <a:t>27</a:t>
            </a:fld>
            <a:endParaRPr lang="en-US"/>
          </a:p>
        </p:txBody>
      </p:sp>
    </p:spTree>
    <p:extLst>
      <p:ext uri="{BB962C8B-B14F-4D97-AF65-F5344CB8AC3E}">
        <p14:creationId xmlns:p14="http://schemas.microsoft.com/office/powerpoint/2010/main" val="3132901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20BAC-B3D4-477C-8CE2-E5697A701625}"/>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Kindness takes work </a:t>
            </a:r>
            <a:endParaRPr lang="en-US" b="1"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B401C4BD-A8CC-4BC6-A6DF-2A13F81D0F9C}"/>
              </a:ext>
            </a:extLst>
          </p:cNvPr>
          <p:cNvSpPr>
            <a:spLocks noGrp="1"/>
          </p:cNvSpPr>
          <p:nvPr>
            <p:ph type="body" idx="1"/>
          </p:nvPr>
        </p:nvSpPr>
        <p:spPr>
          <a:xfrm>
            <a:off x="1747156" y="1949450"/>
            <a:ext cx="9986149" cy="4195763"/>
          </a:xfrm>
        </p:spPr>
        <p:txBody>
          <a:bodyPr/>
          <a:lstStyle/>
          <a:p>
            <a:pPr marR="0" lvl="0" rtl="0"/>
            <a:r>
              <a:rPr lang="en-US" b="0" i="0" u="none" strike="noStrike" baseline="0" dirty="0">
                <a:solidFill>
                  <a:srgbClr val="2F5496"/>
                </a:solidFill>
                <a:latin typeface="Times New Roman" panose="02020603050405020304" pitchFamily="18" charset="0"/>
              </a:rPr>
              <a:t>unrelenting practice</a:t>
            </a:r>
          </a:p>
          <a:p>
            <a:pPr marR="0" lvl="0" rtl="0"/>
            <a:r>
              <a:rPr lang="en-US" b="0" i="0" u="none" strike="noStrike" baseline="0" dirty="0">
                <a:solidFill>
                  <a:srgbClr val="2F5496"/>
                </a:solidFill>
                <a:latin typeface="Times New Roman" panose="02020603050405020304" pitchFamily="18" charset="0"/>
              </a:rPr>
              <a:t>Kindness is becoming different from selfishness, impatience, judgmental of others </a:t>
            </a:r>
          </a:p>
          <a:p>
            <a:pPr marR="0" lvl="0" rtl="0"/>
            <a:r>
              <a:rPr lang="en-US" b="0" i="0" u="none" strike="noStrike" baseline="0" dirty="0">
                <a:solidFill>
                  <a:srgbClr val="2F5496"/>
                </a:solidFill>
                <a:latin typeface="Times New Roman" panose="02020603050405020304" pitchFamily="18" charset="0"/>
              </a:rPr>
              <a:t>Kindness: a new mantra</a:t>
            </a:r>
          </a:p>
          <a:p>
            <a:pPr marR="0" lvl="0" rtl="0"/>
            <a:r>
              <a:rPr lang="en-US" b="1" i="0" u="none" strike="noStrike" baseline="0" dirty="0">
                <a:solidFill>
                  <a:srgbClr val="2F5496"/>
                </a:solidFill>
                <a:latin typeface="Times New Roman" panose="02020603050405020304" pitchFamily="18" charset="0"/>
              </a:rPr>
              <a:t>Kindness costs </a:t>
            </a:r>
          </a:p>
          <a:p>
            <a:pPr marR="0" lvl="0" rtl="0"/>
            <a:r>
              <a:rPr lang="en-US" b="0" i="0" u="none" strike="noStrike" baseline="0" dirty="0">
                <a:solidFill>
                  <a:srgbClr val="218282"/>
                </a:solidFill>
                <a:latin typeface="Times New Roman" panose="02020603050405020304" pitchFamily="18" charset="0"/>
              </a:rPr>
              <a:t>1Co 13:4 RV</a:t>
            </a:r>
            <a:r>
              <a:rPr lang="en-US" b="0" i="0" u="none" strike="noStrike" baseline="0" dirty="0">
                <a:solidFill>
                  <a:srgbClr val="2F5496"/>
                </a:solidFill>
                <a:latin typeface="Times New Roman" panose="02020603050405020304" pitchFamily="18" charset="0"/>
              </a:rPr>
              <a:t>  Love suffereth long, </a:t>
            </a:r>
            <a:r>
              <a:rPr lang="en-US" b="0" i="1" u="none" strike="noStrike" baseline="0" dirty="0">
                <a:solidFill>
                  <a:srgbClr val="757575"/>
                </a:solidFill>
                <a:latin typeface="Times New Roman" panose="02020603050405020304" pitchFamily="18" charset="0"/>
              </a:rPr>
              <a:t>and</a:t>
            </a:r>
            <a:r>
              <a:rPr lang="en-US" b="0" i="0" u="none" strike="noStrike" baseline="0" dirty="0">
                <a:solidFill>
                  <a:srgbClr val="2F5496"/>
                </a:solidFill>
                <a:latin typeface="Times New Roman" panose="02020603050405020304" pitchFamily="18" charset="0"/>
              </a:rPr>
              <a:t> is kind…</a:t>
            </a:r>
          </a:p>
          <a:p>
            <a:pPr marR="0" lvl="0" rtl="0"/>
            <a:r>
              <a:rPr lang="en-US" b="0" i="0" u="none" strike="noStrike" baseline="0" dirty="0">
                <a:solidFill>
                  <a:srgbClr val="2F5496"/>
                </a:solidFill>
                <a:latin typeface="Times New Roman" panose="02020603050405020304" pitchFamily="18" charset="0"/>
              </a:rPr>
              <a:t>selfishness must go!</a:t>
            </a:r>
          </a:p>
        </p:txBody>
      </p:sp>
      <p:sp>
        <p:nvSpPr>
          <p:cNvPr id="4" name="Footer Placeholder 3">
            <a:extLst>
              <a:ext uri="{FF2B5EF4-FFF2-40B4-BE49-F238E27FC236}">
                <a16:creationId xmlns:a16="http://schemas.microsoft.com/office/drawing/2014/main" id="{C67705C2-25BD-4A88-ACC5-6242D6E48B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60B35E-1E50-4FC2-962F-C2567E569E77}"/>
              </a:ext>
            </a:extLst>
          </p:cNvPr>
          <p:cNvSpPr>
            <a:spLocks noGrp="1"/>
          </p:cNvSpPr>
          <p:nvPr>
            <p:ph type="sldNum" sz="quarter" idx="12"/>
          </p:nvPr>
        </p:nvSpPr>
        <p:spPr/>
        <p:txBody>
          <a:bodyPr/>
          <a:lstStyle/>
          <a:p>
            <a:fld id="{08CA443E-E750-4E7D-8AB4-AA674E2472EE}" type="slidenum">
              <a:rPr lang="en-US" smtClean="0"/>
              <a:t>28</a:t>
            </a:fld>
            <a:endParaRPr lang="en-US"/>
          </a:p>
        </p:txBody>
      </p:sp>
    </p:spTree>
    <p:extLst>
      <p:ext uri="{BB962C8B-B14F-4D97-AF65-F5344CB8AC3E}">
        <p14:creationId xmlns:p14="http://schemas.microsoft.com/office/powerpoint/2010/main" val="1640509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0FEE-1323-48DE-AD0F-203A17D443AB}"/>
              </a:ext>
            </a:extLst>
          </p:cNvPr>
          <p:cNvSpPr>
            <a:spLocks noGrp="1"/>
          </p:cNvSpPr>
          <p:nvPr>
            <p:ph type="title"/>
          </p:nvPr>
        </p:nvSpPr>
        <p:spPr>
          <a:xfrm>
            <a:off x="458694" y="1159329"/>
            <a:ext cx="11274612" cy="1967592"/>
          </a:xfrm>
        </p:spPr>
        <p:txBody>
          <a:bodyPr/>
          <a:lstStyle/>
          <a:p>
            <a:pPr marR="0" rtl="0"/>
            <a:r>
              <a:rPr lang="en-US" b="0" i="0" u="none" strike="noStrike" baseline="0" dirty="0">
                <a:solidFill>
                  <a:srgbClr val="2F5496"/>
                </a:solidFill>
                <a:latin typeface="Times New Roman" panose="02020603050405020304" pitchFamily="18" charset="0"/>
              </a:rPr>
              <a:t>Being </a:t>
            </a:r>
            <a:r>
              <a:rPr lang="en-US" b="0" i="1" u="none" strike="noStrike" baseline="0" dirty="0">
                <a:solidFill>
                  <a:srgbClr val="2F5496"/>
                </a:solidFill>
                <a:latin typeface="Times New Roman" panose="02020603050405020304" pitchFamily="18" charset="0"/>
              </a:rPr>
              <a:t>Kind</a:t>
            </a:r>
            <a:r>
              <a:rPr lang="en-US" b="0" i="0" u="none" strike="noStrike" baseline="0" dirty="0">
                <a:solidFill>
                  <a:srgbClr val="2F5496"/>
                </a:solidFill>
                <a:latin typeface="Times New Roman" panose="02020603050405020304" pitchFamily="18" charset="0"/>
              </a:rPr>
              <a:t> takes a Loving </a:t>
            </a:r>
            <a:r>
              <a:rPr lang="en-US" b="0" i="1" u="none" strike="noStrike" baseline="0" dirty="0">
                <a:solidFill>
                  <a:srgbClr val="2F5496"/>
                </a:solidFill>
                <a:latin typeface="Times New Roman" panose="02020603050405020304" pitchFamily="18" charset="0"/>
              </a:rPr>
              <a:t>Mind.</a:t>
            </a:r>
            <a:endParaRPr lang="en-US"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B2996C95-1176-4018-97D5-A439F77B8928}"/>
              </a:ext>
            </a:extLst>
          </p:cNvPr>
          <p:cNvSpPr>
            <a:spLocks noGrp="1"/>
          </p:cNvSpPr>
          <p:nvPr>
            <p:ph type="body" idx="1"/>
          </p:nvPr>
        </p:nvSpPr>
        <p:spPr>
          <a:xfrm>
            <a:off x="458694" y="3298371"/>
            <a:ext cx="11274612" cy="2846842"/>
          </a:xfrm>
        </p:spPr>
        <p:txBody>
          <a:bodyPr/>
          <a:lstStyle/>
          <a:p>
            <a:pPr marR="0" lvl="0" rtl="0"/>
            <a:r>
              <a:rPr lang="en-US" b="0" i="0" u="none" strike="noStrike" baseline="0" dirty="0">
                <a:solidFill>
                  <a:srgbClr val="218282"/>
                </a:solidFill>
                <a:latin typeface="Times New Roman" panose="02020603050405020304" pitchFamily="18" charset="0"/>
              </a:rPr>
              <a:t>Eph 4:31,32 KJV</a:t>
            </a:r>
            <a:r>
              <a:rPr lang="en-US" b="0" i="0" u="none" strike="noStrike" baseline="0" dirty="0">
                <a:solidFill>
                  <a:srgbClr val="2F5496"/>
                </a:solidFill>
                <a:latin typeface="Times New Roman" panose="02020603050405020304" pitchFamily="18" charset="0"/>
              </a:rPr>
              <a:t>  Let all bitterness, and wrath, and anger, and clamour, and evil speaking, be put away from you, with all malice: </a:t>
            </a:r>
            <a:r>
              <a:rPr lang="en-US" b="0" i="0" u="none" strike="noStrike" baseline="0" dirty="0">
                <a:solidFill>
                  <a:srgbClr val="218282"/>
                </a:solidFill>
                <a:latin typeface="Times New Roman" panose="02020603050405020304" pitchFamily="18" charset="0"/>
              </a:rPr>
              <a:t>32 </a:t>
            </a:r>
            <a:r>
              <a:rPr lang="en-US" b="0" i="0" u="none" strike="noStrike" baseline="0" dirty="0">
                <a:solidFill>
                  <a:srgbClr val="2F5496"/>
                </a:solidFill>
                <a:latin typeface="Times New Roman" panose="02020603050405020304" pitchFamily="18" charset="0"/>
              </a:rPr>
              <a:t>And be ye kind one to another, tenderhearted, forgiving one another, even as God for Christ's sake hath forgiven you.</a:t>
            </a:r>
            <a:endParaRPr lang="en-US" b="0" i="0" u="none" strike="noStrike" baseline="0" dirty="0">
              <a:solidFill>
                <a:srgbClr val="000000"/>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402A32AE-28C3-4AB7-8FF9-38561CFD8A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7084E3-3611-48E0-A1E0-4A220A571C2E}"/>
              </a:ext>
            </a:extLst>
          </p:cNvPr>
          <p:cNvSpPr>
            <a:spLocks noGrp="1"/>
          </p:cNvSpPr>
          <p:nvPr>
            <p:ph type="sldNum" sz="quarter" idx="12"/>
          </p:nvPr>
        </p:nvSpPr>
        <p:spPr/>
        <p:txBody>
          <a:bodyPr/>
          <a:lstStyle/>
          <a:p>
            <a:fld id="{08CA443E-E750-4E7D-8AB4-AA674E2472EE}" type="slidenum">
              <a:rPr lang="en-US" smtClean="0"/>
              <a:t>29</a:t>
            </a:fld>
            <a:endParaRPr lang="en-US"/>
          </a:p>
        </p:txBody>
      </p:sp>
    </p:spTree>
    <p:extLst>
      <p:ext uri="{BB962C8B-B14F-4D97-AF65-F5344CB8AC3E}">
        <p14:creationId xmlns:p14="http://schemas.microsoft.com/office/powerpoint/2010/main" val="271054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B099-8FC0-4B7C-8E72-89E1B562F6D0}"/>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Christmas:</a:t>
            </a:r>
          </a:p>
        </p:txBody>
      </p:sp>
      <p:sp>
        <p:nvSpPr>
          <p:cNvPr id="3" name="Text Placeholder 2">
            <a:extLst>
              <a:ext uri="{FF2B5EF4-FFF2-40B4-BE49-F238E27FC236}">
                <a16:creationId xmlns:a16="http://schemas.microsoft.com/office/drawing/2014/main" id="{B1FD8273-03CF-4F83-88C7-91ABDC31F651}"/>
              </a:ext>
            </a:extLst>
          </p:cNvPr>
          <p:cNvSpPr>
            <a:spLocks noGrp="1"/>
          </p:cNvSpPr>
          <p:nvPr>
            <p:ph type="body" idx="1"/>
          </p:nvPr>
        </p:nvSpPr>
        <p:spPr>
          <a:xfrm>
            <a:off x="1624692" y="1949450"/>
            <a:ext cx="10108613" cy="4195763"/>
          </a:xfrm>
        </p:spPr>
        <p:txBody>
          <a:bodyPr/>
          <a:lstStyle/>
          <a:p>
            <a:pPr marR="0" lvl="0" rtl="0"/>
            <a:r>
              <a:rPr lang="en-US" dirty="0">
                <a:solidFill>
                  <a:srgbClr val="2F5496"/>
                </a:solidFill>
                <a:latin typeface="Times New Roman" panose="02020603050405020304" pitchFamily="18" charset="0"/>
              </a:rPr>
              <a:t>B</a:t>
            </a:r>
            <a:r>
              <a:rPr lang="en-US" b="0" i="0" u="none" strike="noStrike" baseline="0" dirty="0">
                <a:solidFill>
                  <a:srgbClr val="2F5496"/>
                </a:solidFill>
                <a:latin typeface="Times New Roman" panose="02020603050405020304" pitchFamily="18" charset="0"/>
              </a:rPr>
              <a:t>abe in the manger, </a:t>
            </a:r>
          </a:p>
          <a:p>
            <a:pPr marR="0" lvl="0" rtl="0"/>
            <a:r>
              <a:rPr lang="en-US" dirty="0">
                <a:solidFill>
                  <a:srgbClr val="2F5496"/>
                </a:solidFill>
                <a:latin typeface="Times New Roman" panose="02020603050405020304" pitchFamily="18" charset="0"/>
              </a:rPr>
              <a:t>P</a:t>
            </a:r>
            <a:r>
              <a:rPr lang="en-US" b="0" i="0" u="none" strike="noStrike" baseline="0" dirty="0">
                <a:solidFill>
                  <a:srgbClr val="2F5496"/>
                </a:solidFill>
                <a:latin typeface="Times New Roman" panose="02020603050405020304" pitchFamily="18" charset="0"/>
              </a:rPr>
              <a:t>erfect man, </a:t>
            </a:r>
          </a:p>
          <a:p>
            <a:pPr marR="0" lvl="0" rtl="0"/>
            <a:r>
              <a:rPr lang="en-US" dirty="0">
                <a:solidFill>
                  <a:srgbClr val="2F5496"/>
                </a:solidFill>
                <a:latin typeface="Times New Roman" panose="02020603050405020304" pitchFamily="18" charset="0"/>
              </a:rPr>
              <a:t>T</a:t>
            </a:r>
            <a:r>
              <a:rPr lang="en-US" b="0" i="0" u="none" strike="noStrike" baseline="0" dirty="0">
                <a:solidFill>
                  <a:srgbClr val="2F5496"/>
                </a:solidFill>
                <a:latin typeface="Times New Roman" panose="02020603050405020304" pitchFamily="18" charset="0"/>
              </a:rPr>
              <a:t>he messiah, gave his human life, </a:t>
            </a:r>
          </a:p>
          <a:p>
            <a:pPr marR="0" lvl="0" rtl="0"/>
            <a:r>
              <a:rPr lang="en-US" dirty="0">
                <a:solidFill>
                  <a:srgbClr val="2F5496"/>
                </a:solidFill>
                <a:latin typeface="Times New Roman" panose="02020603050405020304" pitchFamily="18" charset="0"/>
              </a:rPr>
              <a:t>W</a:t>
            </a:r>
            <a:r>
              <a:rPr lang="en-US" b="0" i="0" u="none" strike="noStrike" baseline="0" dirty="0">
                <a:solidFill>
                  <a:srgbClr val="2F5496"/>
                </a:solidFill>
                <a:latin typeface="Times New Roman" panose="02020603050405020304" pitchFamily="18" charset="0"/>
              </a:rPr>
              <a:t>orld later given life, </a:t>
            </a:r>
          </a:p>
          <a:p>
            <a:pPr marR="0" lvl="0" rtl="0"/>
            <a:r>
              <a:rPr lang="en-US" dirty="0">
                <a:solidFill>
                  <a:srgbClr val="2F5496"/>
                </a:solidFill>
                <a:latin typeface="Times New Roman" panose="02020603050405020304" pitchFamily="18" charset="0"/>
              </a:rPr>
              <a:t>P</a:t>
            </a:r>
            <a:r>
              <a:rPr lang="en-US" b="0" i="0" u="none" strike="noStrike" baseline="0" dirty="0">
                <a:solidFill>
                  <a:srgbClr val="2F5496"/>
                </a:solidFill>
                <a:latin typeface="Times New Roman" panose="02020603050405020304" pitchFamily="18" charset="0"/>
              </a:rPr>
              <a:t>romises, prophecies, </a:t>
            </a:r>
          </a:p>
          <a:p>
            <a:pPr marR="0" lvl="0" rtl="0"/>
            <a:r>
              <a:rPr lang="en-US" b="0" i="0" u="none" strike="noStrike" baseline="0" dirty="0">
                <a:solidFill>
                  <a:srgbClr val="2F5496"/>
                </a:solidFill>
                <a:latin typeface="Times New Roman" panose="02020603050405020304" pitchFamily="18" charset="0"/>
              </a:rPr>
              <a:t>Christ’s Kingdom of Love, “Thy Kingdom Come”, on earth, </a:t>
            </a:r>
          </a:p>
        </p:txBody>
      </p:sp>
      <p:sp>
        <p:nvSpPr>
          <p:cNvPr id="4" name="Footer Placeholder 3">
            <a:extLst>
              <a:ext uri="{FF2B5EF4-FFF2-40B4-BE49-F238E27FC236}">
                <a16:creationId xmlns:a16="http://schemas.microsoft.com/office/drawing/2014/main" id="{ABEC12E2-9A76-4377-BCCA-E3DE054A86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6CF441-970E-463A-B8C6-4587C54E6ED5}"/>
              </a:ext>
            </a:extLst>
          </p:cNvPr>
          <p:cNvSpPr>
            <a:spLocks noGrp="1"/>
          </p:cNvSpPr>
          <p:nvPr>
            <p:ph type="sldNum" sz="quarter" idx="12"/>
          </p:nvPr>
        </p:nvSpPr>
        <p:spPr/>
        <p:txBody>
          <a:bodyPr/>
          <a:lstStyle/>
          <a:p>
            <a:fld id="{08CA443E-E750-4E7D-8AB4-AA674E2472EE}" type="slidenum">
              <a:rPr lang="en-US" smtClean="0"/>
              <a:t>3</a:t>
            </a:fld>
            <a:endParaRPr lang="en-US"/>
          </a:p>
        </p:txBody>
      </p:sp>
    </p:spTree>
    <p:extLst>
      <p:ext uri="{BB962C8B-B14F-4D97-AF65-F5344CB8AC3E}">
        <p14:creationId xmlns:p14="http://schemas.microsoft.com/office/powerpoint/2010/main" val="2286822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F119-E871-458D-AEBA-409BD6776A15}"/>
              </a:ext>
            </a:extLst>
          </p:cNvPr>
          <p:cNvSpPr>
            <a:spLocks noGrp="1"/>
          </p:cNvSpPr>
          <p:nvPr>
            <p:ph type="title"/>
          </p:nvPr>
        </p:nvSpPr>
        <p:spPr>
          <a:xfrm>
            <a:off x="458694" y="1045028"/>
            <a:ext cx="11274612" cy="1518557"/>
          </a:xfrm>
        </p:spPr>
        <p:txBody>
          <a:bodyPr>
            <a:normAutofit/>
          </a:bodyPr>
          <a:lstStyle/>
          <a:p>
            <a:pPr marR="0" rtl="0"/>
            <a:r>
              <a:rPr lang="en-US" b="0" i="0" u="none" strike="noStrike" baseline="0" dirty="0">
                <a:solidFill>
                  <a:srgbClr val="2F5496"/>
                </a:solidFill>
                <a:latin typeface="Times New Roman" panose="02020603050405020304" pitchFamily="18" charset="0"/>
              </a:rPr>
              <a:t>Kindness and Love</a:t>
            </a:r>
          </a:p>
        </p:txBody>
      </p:sp>
      <p:sp>
        <p:nvSpPr>
          <p:cNvPr id="3" name="Text Placeholder 2">
            <a:extLst>
              <a:ext uri="{FF2B5EF4-FFF2-40B4-BE49-F238E27FC236}">
                <a16:creationId xmlns:a16="http://schemas.microsoft.com/office/drawing/2014/main" id="{CEA50831-4D9B-431A-BE52-401EFD52E825}"/>
              </a:ext>
            </a:extLst>
          </p:cNvPr>
          <p:cNvSpPr>
            <a:spLocks noGrp="1"/>
          </p:cNvSpPr>
          <p:nvPr>
            <p:ph type="body" idx="1"/>
          </p:nvPr>
        </p:nvSpPr>
        <p:spPr>
          <a:xfrm>
            <a:off x="458694" y="2988129"/>
            <a:ext cx="11274612" cy="3157084"/>
          </a:xfrm>
        </p:spPr>
        <p:txBody>
          <a:bodyPr/>
          <a:lstStyle/>
          <a:p>
            <a:pPr marR="0" lvl="0" rtl="0"/>
            <a:r>
              <a:rPr lang="en-US" b="0" i="0" u="none" strike="noStrike" baseline="0" dirty="0">
                <a:solidFill>
                  <a:srgbClr val="218282"/>
                </a:solidFill>
                <a:latin typeface="Times New Roman" panose="02020603050405020304" pitchFamily="18" charset="0"/>
              </a:rPr>
              <a:t>Luk 6:35 KJV</a:t>
            </a:r>
            <a:r>
              <a:rPr lang="en-US" b="0" i="0" u="none" strike="noStrike" baseline="0" dirty="0">
                <a:solidFill>
                  <a:srgbClr val="2F5496"/>
                </a:solidFill>
                <a:latin typeface="Times New Roman" panose="02020603050405020304" pitchFamily="18" charset="0"/>
              </a:rPr>
              <a:t>  …</a:t>
            </a:r>
            <a:r>
              <a:rPr lang="en-US" b="1" i="0" u="none" strike="noStrike" baseline="0" dirty="0">
                <a:solidFill>
                  <a:srgbClr val="2F5496"/>
                </a:solidFill>
                <a:latin typeface="Times New Roman" panose="02020603050405020304" pitchFamily="18" charset="0"/>
              </a:rPr>
              <a:t>love</a:t>
            </a:r>
            <a:r>
              <a:rPr lang="en-US" b="0" i="0" u="none" strike="noStrike" baseline="0" dirty="0">
                <a:solidFill>
                  <a:srgbClr val="2F5496"/>
                </a:solidFill>
                <a:latin typeface="Times New Roman" panose="02020603050405020304" pitchFamily="18" charset="0"/>
              </a:rPr>
              <a:t> ye your enemies, and do good… and ye shall be the children of the Highest: for he is </a:t>
            </a:r>
            <a:r>
              <a:rPr lang="en-US" b="1" i="0" u="none" strike="noStrike" baseline="0" dirty="0">
                <a:solidFill>
                  <a:srgbClr val="2F5496"/>
                </a:solidFill>
                <a:latin typeface="Times New Roman" panose="02020603050405020304" pitchFamily="18" charset="0"/>
              </a:rPr>
              <a:t>kind</a:t>
            </a:r>
            <a:r>
              <a:rPr lang="en-US" b="0" i="0" u="none" strike="noStrike" baseline="0" dirty="0">
                <a:solidFill>
                  <a:srgbClr val="2F5496"/>
                </a:solidFill>
                <a:latin typeface="Times New Roman" panose="02020603050405020304" pitchFamily="18" charset="0"/>
              </a:rPr>
              <a:t> unto the unthankful and </a:t>
            </a:r>
            <a:r>
              <a:rPr lang="en-US" b="0" i="1" u="none" strike="noStrike" baseline="0" dirty="0">
                <a:solidFill>
                  <a:srgbClr val="757575"/>
                </a:solidFill>
                <a:latin typeface="Times New Roman" panose="02020603050405020304" pitchFamily="18" charset="0"/>
              </a:rPr>
              <a:t>to</a:t>
            </a:r>
            <a:r>
              <a:rPr lang="en-US" b="0" i="0" u="none" strike="noStrike" baseline="0" dirty="0">
                <a:solidFill>
                  <a:srgbClr val="2F5496"/>
                </a:solidFill>
                <a:latin typeface="Times New Roman" panose="02020603050405020304" pitchFamily="18" charset="0"/>
              </a:rPr>
              <a:t> the evil.</a:t>
            </a:r>
          </a:p>
          <a:p>
            <a:pPr marR="0" lvl="0" rtl="0"/>
            <a:r>
              <a:rPr lang="en-US" b="1" i="0" u="none" strike="noStrike" baseline="0" dirty="0">
                <a:solidFill>
                  <a:srgbClr val="000000"/>
                </a:solidFill>
                <a:latin typeface="Georgia" panose="02040502050405020303" pitchFamily="18" charset="0"/>
              </a:rPr>
              <a:t>If you find kindness lacking where you go, put it there and it will be there</a:t>
            </a:r>
            <a:endParaRPr lang="en-US" b="0" i="0" u="none" strike="noStrike" baseline="0" dirty="0">
              <a:solidFill>
                <a:srgbClr val="000000"/>
              </a:solidFill>
              <a:latin typeface="Georgia" panose="02040502050405020303" pitchFamily="18" charset="0"/>
            </a:endParaRPr>
          </a:p>
        </p:txBody>
      </p:sp>
      <p:sp>
        <p:nvSpPr>
          <p:cNvPr id="4" name="Footer Placeholder 3">
            <a:extLst>
              <a:ext uri="{FF2B5EF4-FFF2-40B4-BE49-F238E27FC236}">
                <a16:creationId xmlns:a16="http://schemas.microsoft.com/office/drawing/2014/main" id="{C67F0A65-94E0-4BF8-97C6-1B524F73EA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A03CE1-B726-496D-8665-FC77BABCC554}"/>
              </a:ext>
            </a:extLst>
          </p:cNvPr>
          <p:cNvSpPr>
            <a:spLocks noGrp="1"/>
          </p:cNvSpPr>
          <p:nvPr>
            <p:ph type="sldNum" sz="quarter" idx="12"/>
          </p:nvPr>
        </p:nvSpPr>
        <p:spPr/>
        <p:txBody>
          <a:bodyPr/>
          <a:lstStyle/>
          <a:p>
            <a:fld id="{08CA443E-E750-4E7D-8AB4-AA674E2472EE}" type="slidenum">
              <a:rPr lang="en-US" smtClean="0"/>
              <a:t>30</a:t>
            </a:fld>
            <a:endParaRPr lang="en-US"/>
          </a:p>
        </p:txBody>
      </p:sp>
    </p:spTree>
    <p:extLst>
      <p:ext uri="{BB962C8B-B14F-4D97-AF65-F5344CB8AC3E}">
        <p14:creationId xmlns:p14="http://schemas.microsoft.com/office/powerpoint/2010/main" val="1414094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3625-FCB6-48A5-9788-FB667BEBD2BE}"/>
              </a:ext>
            </a:extLst>
          </p:cNvPr>
          <p:cNvSpPr>
            <a:spLocks noGrp="1"/>
          </p:cNvSpPr>
          <p:nvPr>
            <p:ph type="title"/>
          </p:nvPr>
        </p:nvSpPr>
        <p:spPr>
          <a:xfrm>
            <a:off x="458694" y="1812470"/>
            <a:ext cx="11274612" cy="1453243"/>
          </a:xfrm>
        </p:spPr>
        <p:txBody>
          <a:bodyPr/>
          <a:lstStyle/>
          <a:p>
            <a:pPr marR="0" rtl="0"/>
            <a:r>
              <a:rPr lang="en-US" b="0" i="0" u="none" strike="noStrike" baseline="0" dirty="0">
                <a:solidFill>
                  <a:srgbClr val="2F5496"/>
                </a:solidFill>
                <a:latin typeface="Times New Roman" panose="02020603050405020304" pitchFamily="18" charset="0"/>
              </a:rPr>
              <a:t>See kindness opportunities as pervasive</a:t>
            </a:r>
          </a:p>
        </p:txBody>
      </p:sp>
      <p:sp>
        <p:nvSpPr>
          <p:cNvPr id="3" name="Text Placeholder 2">
            <a:extLst>
              <a:ext uri="{FF2B5EF4-FFF2-40B4-BE49-F238E27FC236}">
                <a16:creationId xmlns:a16="http://schemas.microsoft.com/office/drawing/2014/main" id="{F9840FD9-E990-4500-AEB5-5AA77F101CA3}"/>
              </a:ext>
            </a:extLst>
          </p:cNvPr>
          <p:cNvSpPr>
            <a:spLocks noGrp="1"/>
          </p:cNvSpPr>
          <p:nvPr>
            <p:ph type="body" idx="1"/>
          </p:nvPr>
        </p:nvSpPr>
        <p:spPr>
          <a:xfrm>
            <a:off x="1118506" y="3592286"/>
            <a:ext cx="10614799" cy="955221"/>
          </a:xfrm>
        </p:spPr>
        <p:txBody>
          <a:bodyPr/>
          <a:lstStyle/>
          <a:p>
            <a:pPr marR="0" lvl="0" rtl="0"/>
            <a:r>
              <a:rPr lang="en-US" b="0" i="0" u="none" strike="noStrike" baseline="0" dirty="0">
                <a:solidFill>
                  <a:srgbClr val="2F5496"/>
                </a:solidFill>
                <a:latin typeface="Times New Roman" panose="02020603050405020304" pitchFamily="18" charset="0"/>
              </a:rPr>
              <a:t> you can make a difference, extend the Christmas spirit </a:t>
            </a:r>
          </a:p>
        </p:txBody>
      </p:sp>
      <p:sp>
        <p:nvSpPr>
          <p:cNvPr id="4" name="Footer Placeholder 3">
            <a:extLst>
              <a:ext uri="{FF2B5EF4-FFF2-40B4-BE49-F238E27FC236}">
                <a16:creationId xmlns:a16="http://schemas.microsoft.com/office/drawing/2014/main" id="{CBEF381C-F180-46F8-8CBC-A4BED319D7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37E53C-3EBF-400E-BCE5-5EA868B78142}"/>
              </a:ext>
            </a:extLst>
          </p:cNvPr>
          <p:cNvSpPr>
            <a:spLocks noGrp="1"/>
          </p:cNvSpPr>
          <p:nvPr>
            <p:ph type="sldNum" sz="quarter" idx="12"/>
          </p:nvPr>
        </p:nvSpPr>
        <p:spPr/>
        <p:txBody>
          <a:bodyPr/>
          <a:lstStyle/>
          <a:p>
            <a:fld id="{08CA443E-E750-4E7D-8AB4-AA674E2472EE}" type="slidenum">
              <a:rPr lang="en-US" smtClean="0"/>
              <a:t>31</a:t>
            </a:fld>
            <a:endParaRPr lang="en-US"/>
          </a:p>
        </p:txBody>
      </p:sp>
    </p:spTree>
    <p:extLst>
      <p:ext uri="{BB962C8B-B14F-4D97-AF65-F5344CB8AC3E}">
        <p14:creationId xmlns:p14="http://schemas.microsoft.com/office/powerpoint/2010/main" val="3760220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2213-C55E-481E-8D81-4FC0DAF3DDD7}"/>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Summary: </a:t>
            </a:r>
            <a:endParaRPr lang="en-US" b="0" i="0" u="none" strike="noStrike" baseline="0">
              <a:solidFill>
                <a:srgbClr val="000000"/>
              </a:solidFill>
              <a:latin typeface="Georgia" panose="02040502050405020303" pitchFamily="18" charset="0"/>
            </a:endParaRPr>
          </a:p>
        </p:txBody>
      </p:sp>
      <p:sp>
        <p:nvSpPr>
          <p:cNvPr id="3" name="Text Placeholder 2">
            <a:extLst>
              <a:ext uri="{FF2B5EF4-FFF2-40B4-BE49-F238E27FC236}">
                <a16:creationId xmlns:a16="http://schemas.microsoft.com/office/drawing/2014/main" id="{0C35A0D5-D997-4044-9F38-543959C9EEDC}"/>
              </a:ext>
            </a:extLst>
          </p:cNvPr>
          <p:cNvSpPr>
            <a:spLocks noGrp="1"/>
          </p:cNvSpPr>
          <p:nvPr>
            <p:ph type="body" idx="1"/>
          </p:nvPr>
        </p:nvSpPr>
        <p:spPr/>
        <p:txBody>
          <a:bodyPr/>
          <a:lstStyle/>
          <a:p>
            <a:pPr marR="0" lvl="0" rtl="0"/>
            <a:r>
              <a:rPr lang="en-US" b="0" i="0" u="none" strike="noStrike" baseline="0">
                <a:solidFill>
                  <a:srgbClr val="2F5496"/>
                </a:solidFill>
                <a:latin typeface="Times New Roman" panose="02020603050405020304" pitchFamily="18" charset="0"/>
              </a:rPr>
              <a:t>Find ways every day to be kind </a:t>
            </a:r>
          </a:p>
          <a:p>
            <a:pPr marR="0" lvl="0" rtl="0"/>
            <a:r>
              <a:rPr lang="en-US" b="0" i="0" u="none" strike="noStrike" baseline="0">
                <a:solidFill>
                  <a:srgbClr val="2F5496"/>
                </a:solidFill>
                <a:latin typeface="Times New Roman" panose="02020603050405020304" pitchFamily="18" charset="0"/>
              </a:rPr>
              <a:t>Daily Define and </a:t>
            </a:r>
            <a:r>
              <a:rPr lang="en-US" b="0" i="1" u="none" strike="noStrike" baseline="0">
                <a:solidFill>
                  <a:srgbClr val="2F5496"/>
                </a:solidFill>
                <a:latin typeface="Times New Roman" panose="02020603050405020304" pitchFamily="18" charset="0"/>
              </a:rPr>
              <a:t>model</a:t>
            </a:r>
            <a:r>
              <a:rPr lang="en-US" b="0" i="0" u="none" strike="noStrike" baseline="0">
                <a:solidFill>
                  <a:srgbClr val="2F5496"/>
                </a:solidFill>
                <a:latin typeface="Times New Roman" panose="02020603050405020304" pitchFamily="18" charset="0"/>
              </a:rPr>
              <a:t> Kindness.</a:t>
            </a:r>
          </a:p>
          <a:p>
            <a:pPr marR="0" lvl="0" rtl="0"/>
            <a:r>
              <a:rPr lang="en-US" b="0" i="0" u="none" strike="noStrike" baseline="0">
                <a:solidFill>
                  <a:srgbClr val="218282"/>
                </a:solidFill>
                <a:latin typeface="Georgia" panose="02040502050405020303" pitchFamily="18" charset="0"/>
              </a:rPr>
              <a:t>Eph 2:7 KJV</a:t>
            </a:r>
            <a:r>
              <a:rPr lang="en-US" b="0" i="0" u="none" strike="noStrike" baseline="0">
                <a:solidFill>
                  <a:srgbClr val="2F5496"/>
                </a:solidFill>
                <a:latin typeface="Georgia" panose="02040502050405020303" pitchFamily="18" charset="0"/>
              </a:rPr>
              <a:t>  That in the ages to come he might shew the exceeding riches of his grace in </a:t>
            </a:r>
            <a:r>
              <a:rPr lang="en-US" b="0" i="1" u="none" strike="noStrike" baseline="0">
                <a:solidFill>
                  <a:srgbClr val="757575"/>
                </a:solidFill>
                <a:latin typeface="Georgia" panose="02040502050405020303" pitchFamily="18" charset="0"/>
              </a:rPr>
              <a:t>his</a:t>
            </a:r>
            <a:r>
              <a:rPr lang="en-US" b="0" i="0" u="none" strike="noStrike" baseline="0">
                <a:solidFill>
                  <a:srgbClr val="2F5496"/>
                </a:solidFill>
                <a:latin typeface="Georgia" panose="02040502050405020303" pitchFamily="18" charset="0"/>
              </a:rPr>
              <a:t> kindness toward us through Christ Jesus.</a:t>
            </a:r>
            <a:endParaRPr lang="en-US" b="0" i="0" u="none" strike="noStrike" baseline="0">
              <a:solidFill>
                <a:srgbClr val="000000"/>
              </a:solidFill>
              <a:latin typeface="Georgia" panose="02040502050405020303" pitchFamily="18" charset="0"/>
            </a:endParaRPr>
          </a:p>
        </p:txBody>
      </p:sp>
      <p:sp>
        <p:nvSpPr>
          <p:cNvPr id="4" name="Footer Placeholder 3">
            <a:extLst>
              <a:ext uri="{FF2B5EF4-FFF2-40B4-BE49-F238E27FC236}">
                <a16:creationId xmlns:a16="http://schemas.microsoft.com/office/drawing/2014/main" id="{9DA091AA-D9FD-4323-82DE-EB810EDD63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193227-4E68-4AB1-AD1D-54A34CA6D570}"/>
              </a:ext>
            </a:extLst>
          </p:cNvPr>
          <p:cNvSpPr>
            <a:spLocks noGrp="1"/>
          </p:cNvSpPr>
          <p:nvPr>
            <p:ph type="sldNum" sz="quarter" idx="12"/>
          </p:nvPr>
        </p:nvSpPr>
        <p:spPr/>
        <p:txBody>
          <a:bodyPr/>
          <a:lstStyle/>
          <a:p>
            <a:fld id="{08CA443E-E750-4E7D-8AB4-AA674E2472EE}" type="slidenum">
              <a:rPr lang="en-US" smtClean="0"/>
              <a:t>32</a:t>
            </a:fld>
            <a:endParaRPr lang="en-US"/>
          </a:p>
        </p:txBody>
      </p:sp>
    </p:spTree>
    <p:extLst>
      <p:ext uri="{BB962C8B-B14F-4D97-AF65-F5344CB8AC3E}">
        <p14:creationId xmlns:p14="http://schemas.microsoft.com/office/powerpoint/2010/main" val="3913936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7AF2-3A75-4924-B2C0-F747CB654BD5}"/>
              </a:ext>
            </a:extLst>
          </p:cNvPr>
          <p:cNvSpPr>
            <a:spLocks noGrp="1"/>
          </p:cNvSpPr>
          <p:nvPr>
            <p:ph type="title"/>
          </p:nvPr>
        </p:nvSpPr>
        <p:spPr>
          <a:xfrm>
            <a:off x="1484673" y="2480310"/>
            <a:ext cx="7291935" cy="1325563"/>
          </a:xfrm>
        </p:spPr>
        <p:txBody>
          <a:bodyPr>
            <a:normAutofit fontScale="90000"/>
          </a:bodyPr>
          <a:lstStyle/>
          <a:p>
            <a:r>
              <a:rPr lang="en-US" dirty="0"/>
              <a:t>Thank you for your kindness. </a:t>
            </a:r>
            <a:br>
              <a:rPr lang="en-US" dirty="0"/>
            </a:br>
            <a:endParaRPr lang="en-US" dirty="0"/>
          </a:p>
        </p:txBody>
      </p:sp>
      <p:sp>
        <p:nvSpPr>
          <p:cNvPr id="3" name="Content Placeholder 2">
            <a:extLst>
              <a:ext uri="{FF2B5EF4-FFF2-40B4-BE49-F238E27FC236}">
                <a16:creationId xmlns:a16="http://schemas.microsoft.com/office/drawing/2014/main" id="{30C14AF5-5719-46A2-99D5-A306CC1DAAB6}"/>
              </a:ext>
            </a:extLst>
          </p:cNvPr>
          <p:cNvSpPr>
            <a:spLocks noGrp="1"/>
          </p:cNvSpPr>
          <p:nvPr>
            <p:ph idx="1"/>
          </p:nvPr>
        </p:nvSpPr>
        <p:spPr>
          <a:xfrm>
            <a:off x="1484673" y="3491548"/>
            <a:ext cx="10652899" cy="628650"/>
          </a:xfrm>
        </p:spPr>
        <p:txBody>
          <a:bodyPr>
            <a:normAutofit/>
          </a:bodyPr>
          <a:lstStyle/>
          <a:p>
            <a:pPr marL="0" indent="0">
              <a:buNone/>
            </a:pPr>
            <a:r>
              <a:rPr lang="en-US" sz="2400" dirty="0"/>
              <a:t>May these words be a blessing to your heart, by the grace of the Lord</a:t>
            </a:r>
          </a:p>
        </p:txBody>
      </p:sp>
      <p:sp>
        <p:nvSpPr>
          <p:cNvPr id="4" name="Footer Placeholder 3">
            <a:extLst>
              <a:ext uri="{FF2B5EF4-FFF2-40B4-BE49-F238E27FC236}">
                <a16:creationId xmlns:a16="http://schemas.microsoft.com/office/drawing/2014/main" id="{38F40F13-FDD8-443D-A03A-6614655027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4682E5-3F8F-4C6B-BBA5-926763ADB2D8}"/>
              </a:ext>
            </a:extLst>
          </p:cNvPr>
          <p:cNvSpPr>
            <a:spLocks noGrp="1"/>
          </p:cNvSpPr>
          <p:nvPr>
            <p:ph type="sldNum" sz="quarter" idx="12"/>
          </p:nvPr>
        </p:nvSpPr>
        <p:spPr/>
        <p:txBody>
          <a:bodyPr/>
          <a:lstStyle/>
          <a:p>
            <a:fld id="{73B850FF-6169-4056-8077-06FFA93A5366}" type="slidenum">
              <a:rPr lang="en-US" smtClean="0"/>
              <a:t>33</a:t>
            </a:fld>
            <a:endParaRPr lang="en-US"/>
          </a:p>
        </p:txBody>
      </p:sp>
    </p:spTree>
    <p:extLst>
      <p:ext uri="{BB962C8B-B14F-4D97-AF65-F5344CB8AC3E}">
        <p14:creationId xmlns:p14="http://schemas.microsoft.com/office/powerpoint/2010/main" val="870770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A deer on a field full of snow">
            <a:extLst>
              <a:ext uri="{FF2B5EF4-FFF2-40B4-BE49-F238E27FC236}">
                <a16:creationId xmlns:a16="http://schemas.microsoft.com/office/drawing/2014/main" id="{6AA9E9E0-8DD7-4170-9A7E-5A1671C7046E}"/>
              </a:ext>
            </a:extLst>
          </p:cNvPr>
          <p:cNvPicPr>
            <a:picLocks noChangeAspect="1"/>
          </p:cNvPicPr>
          <p:nvPr/>
        </p:nvPicPr>
        <p:blipFill rotWithShape="1">
          <a:blip r:embed="rId2">
            <a:alphaModFix amt="60000"/>
          </a:blip>
          <a:srcRect t="15726" r="-1" b="-1"/>
          <a:stretch/>
        </p:blipFill>
        <p:spPr>
          <a:xfrm>
            <a:off x="3048" y="10"/>
            <a:ext cx="12188952" cy="6856614"/>
          </a:xfrm>
          <a:prstGeom prst="rect">
            <a:avLst/>
          </a:prstGeom>
        </p:spPr>
      </p:pic>
      <p:grpSp>
        <p:nvGrpSpPr>
          <p:cNvPr id="33" name="Group 32">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34" name="Picture 33">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35" name="Picture 34">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id="{9B0DDE30-97EB-4CE9-8893-D90608F22FE4}"/>
              </a:ext>
            </a:extLst>
          </p:cNvPr>
          <p:cNvSpPr>
            <a:spLocks noGrp="1"/>
          </p:cNvSpPr>
          <p:nvPr>
            <p:ph type="ctrTitle"/>
          </p:nvPr>
        </p:nvSpPr>
        <p:spPr>
          <a:xfrm>
            <a:off x="996275" y="744909"/>
            <a:ext cx="10190071" cy="3145855"/>
          </a:xfrm>
        </p:spPr>
        <p:txBody>
          <a:bodyPr anchor="b">
            <a:normAutofit/>
          </a:bodyPr>
          <a:lstStyle/>
          <a:p>
            <a:r>
              <a:rPr lang="en-US" sz="5200">
                <a:solidFill>
                  <a:srgbClr val="FFFFFF"/>
                </a:solidFill>
              </a:rPr>
              <a:t>CHRISTMAS KINDNESS</a:t>
            </a:r>
          </a:p>
        </p:txBody>
      </p:sp>
      <p:sp>
        <p:nvSpPr>
          <p:cNvPr id="3" name="Subtitle 2">
            <a:extLst>
              <a:ext uri="{FF2B5EF4-FFF2-40B4-BE49-F238E27FC236}">
                <a16:creationId xmlns:a16="http://schemas.microsoft.com/office/drawing/2014/main" id="{0D0F987F-E051-436B-BAFA-C687A41FC2F8}"/>
              </a:ext>
            </a:extLst>
          </p:cNvPr>
          <p:cNvSpPr>
            <a:spLocks noGrp="1"/>
          </p:cNvSpPr>
          <p:nvPr>
            <p:ph type="subTitle" idx="1"/>
          </p:nvPr>
        </p:nvSpPr>
        <p:spPr>
          <a:xfrm>
            <a:off x="1218708" y="4718957"/>
            <a:ext cx="9781327" cy="1407440"/>
          </a:xfrm>
        </p:spPr>
        <p:txBody>
          <a:bodyPr anchor="t">
            <a:normAutofit/>
          </a:bodyPr>
          <a:lstStyle/>
          <a:p>
            <a:r>
              <a:rPr lang="en-US" sz="3200" b="1" dirty="0"/>
              <a:t>…</a:t>
            </a:r>
            <a:r>
              <a:rPr lang="en-US" sz="3200" b="1" dirty="0">
                <a:latin typeface="Bradley Hand ITC" panose="03070402050302030203" pitchFamily="66" charset="0"/>
                <a:cs typeface="Aldhabi" panose="020B0604020202020204" pitchFamily="2" charset="-78"/>
              </a:rPr>
              <a:t>YOU MATTER!!</a:t>
            </a:r>
          </a:p>
        </p:txBody>
      </p:sp>
      <p:sp>
        <p:nvSpPr>
          <p:cNvPr id="5" name="Footer Placeholder 4">
            <a:extLst>
              <a:ext uri="{FF2B5EF4-FFF2-40B4-BE49-F238E27FC236}">
                <a16:creationId xmlns:a16="http://schemas.microsoft.com/office/drawing/2014/main" id="{8740B8AA-7CA3-47BA-A397-7C807B62499D}"/>
              </a:ext>
            </a:extLst>
          </p:cNvPr>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A5423798-5D4A-4C62-B836-7FAE2C915239}"/>
              </a:ext>
            </a:extLst>
          </p:cNvPr>
          <p:cNvSpPr>
            <a:spLocks noGrp="1"/>
          </p:cNvSpPr>
          <p:nvPr>
            <p:ph type="sldNum" sz="quarter" idx="12"/>
          </p:nvPr>
        </p:nvSpPr>
        <p:spPr/>
        <p:txBody>
          <a:bodyPr/>
          <a:lstStyle/>
          <a:p>
            <a:fld id="{73B850FF-6169-4056-8077-06FFA93A5366}" type="slidenum">
              <a:rPr lang="en-US" smtClean="0"/>
              <a:pPr/>
              <a:t>34</a:t>
            </a:fld>
            <a:endParaRPr lang="en-US"/>
          </a:p>
        </p:txBody>
      </p:sp>
    </p:spTree>
    <p:extLst>
      <p:ext uri="{BB962C8B-B14F-4D97-AF65-F5344CB8AC3E}">
        <p14:creationId xmlns:p14="http://schemas.microsoft.com/office/powerpoint/2010/main" val="149205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EB7EF-8CD5-45C6-AA7F-DE6C91389B23}"/>
              </a:ext>
            </a:extLst>
          </p:cNvPr>
          <p:cNvSpPr>
            <a:spLocks noGrp="1"/>
          </p:cNvSpPr>
          <p:nvPr>
            <p:ph type="title"/>
          </p:nvPr>
        </p:nvSpPr>
        <p:spPr>
          <a:xfrm>
            <a:off x="458694" y="1"/>
            <a:ext cx="10895106" cy="571498"/>
          </a:xfrm>
        </p:spPr>
        <p:txBody>
          <a:bodyPr>
            <a:normAutofit fontScale="90000"/>
          </a:bodyPr>
          <a:lstStyle/>
          <a:p>
            <a:r>
              <a:rPr lang="en-US" dirty="0"/>
              <a:t>Scripture List</a:t>
            </a:r>
          </a:p>
        </p:txBody>
      </p:sp>
      <p:sp>
        <p:nvSpPr>
          <p:cNvPr id="3" name="Content Placeholder 2">
            <a:extLst>
              <a:ext uri="{FF2B5EF4-FFF2-40B4-BE49-F238E27FC236}">
                <a16:creationId xmlns:a16="http://schemas.microsoft.com/office/drawing/2014/main" id="{1E3A384B-E863-4F50-BE12-345BE1FD1FFA}"/>
              </a:ext>
            </a:extLst>
          </p:cNvPr>
          <p:cNvSpPr>
            <a:spLocks noGrp="1"/>
          </p:cNvSpPr>
          <p:nvPr>
            <p:ph idx="1"/>
          </p:nvPr>
        </p:nvSpPr>
        <p:spPr>
          <a:xfrm>
            <a:off x="179614" y="571500"/>
            <a:ext cx="11854543" cy="6210299"/>
          </a:xfrm>
        </p:spPr>
        <p:txBody>
          <a:bodyPr>
            <a:normAutofit fontScale="92500" lnSpcReduction="20000"/>
          </a:bodyPr>
          <a:lstStyle/>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Jude 18 AFV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in the last time there would be mockers</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2Pe 3:3 CEV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in the last days some people …think about … selfish desires…</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Mat 24:12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en-US" sz="1700" b="1" dirty="0">
                <a:solidFill>
                  <a:srgbClr val="DA3737"/>
                </a:solidFill>
                <a:effectLst/>
                <a:latin typeface="Calibri Light" panose="020F0302020204030204" pitchFamily="34" charset="0"/>
                <a:ea typeface="Times New Roman" panose="02020603050405020304" pitchFamily="18" charset="0"/>
                <a:cs typeface="Calibri Light" panose="020F0302020204030204" pitchFamily="34" charset="0"/>
              </a:rPr>
              <a:t>And because iniquity shall abound, the love of many shall wax cold.</a:t>
            </a:r>
            <a:endPar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Luk 6:35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But love ye your enemies, and do good…</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Rom 1:30 Weymouth</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…slanderers; hateful to God…destitute of common sense</a:t>
            </a:r>
          </a:p>
          <a:p>
            <a:pPr marL="342900" marR="0" lvl="0" indent="-342900">
              <a:lnSpc>
                <a:spcPct val="107000"/>
              </a:lnSpc>
              <a:spcBef>
                <a:spcPts val="200"/>
              </a:spcBef>
              <a:spcAft>
                <a:spcPts val="0"/>
              </a:spcAft>
              <a:buFont typeface="+mj-lt"/>
              <a:buAutoNum type="arabicPeriod"/>
            </a:pPr>
            <a:r>
              <a:rPr lang="x-none"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Luk 2:10 KJV</a:t>
            </a:r>
            <a:r>
              <a:rPr lang="x-none"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x-none" sz="1700"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good tidings of great joy, which shall be to all people.</a:t>
            </a:r>
            <a:endParaRPr lang="en-US" sz="1700"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1Th 5:15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See that none render evil for evil…</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Mat 6:10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Thy kingdom come. Thy will be done in earth...</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Mat 24:21,22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For then shall be great tribulation….</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Mat 6:10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Thy will be done in earth, as </a:t>
            </a:r>
            <a:r>
              <a:rPr lang="en-US" sz="1700" b="1" i="1" dirty="0">
                <a:solidFill>
                  <a:srgbClr val="757575"/>
                </a:solidFill>
                <a:effectLst/>
                <a:latin typeface="Calibri Light" panose="020F0302020204030204" pitchFamily="34" charset="0"/>
                <a:ea typeface="Times New Roman" panose="02020603050405020304" pitchFamily="18" charset="0"/>
                <a:cs typeface="Calibri Light" panose="020F0302020204030204" pitchFamily="34" charset="0"/>
              </a:rPr>
              <a:t>it is</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in heaven.</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Hab 2:14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…earth shall be filled with the knowledge of the glory of the LORD…</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Isa 35:5,6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Then the eyes of the blind shall be opened…</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Isa 11:9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They shall not hurt nor destroy in all my holy mountain….</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Zep 3:9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I turn to the people a pure language, that they may all call upon …the LORD…</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Jer 31:33,34 …</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After those days…they shall be my people… shall all know me…</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Php 2:10-14 </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That at the name of Jesus every knee should bow… </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Isa 35:8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And an highway shall be there, and a way… called The way of holiness…</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Pro 16:18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Pride </a:t>
            </a:r>
            <a:r>
              <a:rPr lang="en-US" sz="1700" b="1" i="1" dirty="0">
                <a:solidFill>
                  <a:srgbClr val="757575"/>
                </a:solidFill>
                <a:effectLst/>
                <a:latin typeface="Calibri Light" panose="020F0302020204030204" pitchFamily="34" charset="0"/>
                <a:ea typeface="Times New Roman" panose="02020603050405020304" pitchFamily="18" charset="0"/>
                <a:cs typeface="Calibri Light" panose="020F0302020204030204" pitchFamily="34" charset="0"/>
              </a:rPr>
              <a:t>goeth</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before destruction, and an haughty spirit before a fall.</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Pro 16:19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Better </a:t>
            </a:r>
            <a:r>
              <a:rPr lang="en-US" sz="1700" b="1" i="1" dirty="0">
                <a:solidFill>
                  <a:srgbClr val="757575"/>
                </a:solidFill>
                <a:effectLst/>
                <a:latin typeface="Calibri Light" panose="020F0302020204030204" pitchFamily="34" charset="0"/>
                <a:ea typeface="Times New Roman" panose="02020603050405020304" pitchFamily="18" charset="0"/>
                <a:cs typeface="Calibri Light" panose="020F0302020204030204" pitchFamily="34" charset="0"/>
              </a:rPr>
              <a:t>it is to be</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of an humble spirit with the lowly…</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Mat 18:21,22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…how oft shall my brother sin against me…</a:t>
            </a:r>
            <a:r>
              <a:rPr lang="en-US" sz="1700" b="1" dirty="0">
                <a:solidFill>
                  <a:srgbClr val="DA3737"/>
                </a:solidFill>
                <a:effectLst/>
                <a:latin typeface="Calibri Light" panose="020F0302020204030204" pitchFamily="34" charset="0"/>
                <a:ea typeface="Times New Roman" panose="02020603050405020304" pitchFamily="18" charset="0"/>
                <a:cs typeface="Calibri Light" panose="020F0302020204030204" pitchFamily="34" charset="0"/>
              </a:rPr>
              <a:t> Until seventy times seven.</a:t>
            </a:r>
            <a:endPar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marR="0" lvl="0" indent="-342900">
              <a:lnSpc>
                <a:spcPct val="107000"/>
              </a:lnSpc>
              <a:spcBef>
                <a:spcPts val="200"/>
              </a:spcBef>
              <a:spcAft>
                <a:spcPts val="0"/>
              </a:spcAft>
              <a:buFont typeface="+mj-lt"/>
              <a:buAutoNum type="arabicPeriod"/>
            </a:pPr>
            <a:r>
              <a:rPr lang="x-none"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1Co 13:4 RV</a:t>
            </a:r>
            <a:r>
              <a:rPr lang="x-none"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Love suffereth long, </a:t>
            </a:r>
            <a:r>
              <a:rPr lang="x-none" sz="1700" b="1" i="1" dirty="0">
                <a:solidFill>
                  <a:srgbClr val="757575"/>
                </a:solidFill>
                <a:effectLst/>
                <a:latin typeface="Calibri Light" panose="020F0302020204030204" pitchFamily="34" charset="0"/>
                <a:ea typeface="Times New Roman" panose="02020603050405020304" pitchFamily="18" charset="0"/>
                <a:cs typeface="Calibri Light" panose="020F0302020204030204" pitchFamily="34" charset="0"/>
              </a:rPr>
              <a:t>and</a:t>
            </a:r>
            <a:r>
              <a:rPr lang="x-none"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is kind</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Eph 4:31,32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 be ye kind one to another, tenderhearted, forgiving one another…</a:t>
            </a:r>
          </a:p>
          <a:p>
            <a:pPr marL="342900" marR="0" lvl="0" indent="-342900">
              <a:lnSpc>
                <a:spcPct val="107000"/>
              </a:lnSpc>
              <a:spcBef>
                <a:spcPts val="200"/>
              </a:spcBef>
              <a:spcAft>
                <a:spcPts val="0"/>
              </a:spcAft>
              <a:buFont typeface="+mj-lt"/>
              <a:buAutoNum type="arabicPeriod"/>
            </a:pPr>
            <a:r>
              <a:rPr lang="en-US"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Luk 6:35 KJV</a:t>
            </a:r>
            <a:r>
              <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…love ye your enemies, and do good… </a:t>
            </a:r>
          </a:p>
          <a:p>
            <a:pPr marL="342900" marR="0" lvl="0" indent="-342900">
              <a:lnSpc>
                <a:spcPct val="107000"/>
              </a:lnSpc>
              <a:spcBef>
                <a:spcPts val="200"/>
              </a:spcBef>
              <a:spcAft>
                <a:spcPts val="0"/>
              </a:spcAft>
              <a:buFont typeface="+mj-lt"/>
              <a:buAutoNum type="arabicPeriod"/>
            </a:pPr>
            <a:r>
              <a:rPr lang="x-none" sz="1700" b="1" dirty="0">
                <a:solidFill>
                  <a:srgbClr val="218282"/>
                </a:solidFill>
                <a:effectLst/>
                <a:latin typeface="Calibri Light" panose="020F0302020204030204" pitchFamily="34" charset="0"/>
                <a:ea typeface="Times New Roman" panose="02020603050405020304" pitchFamily="18" charset="0"/>
                <a:cs typeface="Calibri Light" panose="020F0302020204030204" pitchFamily="34" charset="0"/>
              </a:rPr>
              <a:t>Eph 2:7 KJV</a:t>
            </a:r>
            <a:r>
              <a:rPr lang="x-none"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That in the ages to come he might shew the exceeding riches of his grace in </a:t>
            </a:r>
            <a:r>
              <a:rPr lang="x-none" sz="1700" b="1" i="1" dirty="0">
                <a:solidFill>
                  <a:srgbClr val="757575"/>
                </a:solidFill>
                <a:effectLst/>
                <a:latin typeface="Calibri Light" panose="020F0302020204030204" pitchFamily="34" charset="0"/>
                <a:ea typeface="Times New Roman" panose="02020603050405020304" pitchFamily="18" charset="0"/>
                <a:cs typeface="Calibri Light" panose="020F0302020204030204" pitchFamily="34" charset="0"/>
              </a:rPr>
              <a:t>his</a:t>
            </a:r>
            <a:r>
              <a:rPr lang="x-none"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 kindness toward us through Christ Jesus.</a:t>
            </a:r>
            <a:endParaRPr lang="en-US" sz="1700" b="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endParaRPr>
          </a:p>
          <a:p>
            <a:endParaRPr lang="en-US" dirty="0"/>
          </a:p>
        </p:txBody>
      </p:sp>
      <p:sp>
        <p:nvSpPr>
          <p:cNvPr id="5" name="Slide Number Placeholder 4">
            <a:extLst>
              <a:ext uri="{FF2B5EF4-FFF2-40B4-BE49-F238E27FC236}">
                <a16:creationId xmlns:a16="http://schemas.microsoft.com/office/drawing/2014/main" id="{AD983257-A395-4EB1-B24A-6754CADE9354}"/>
              </a:ext>
            </a:extLst>
          </p:cNvPr>
          <p:cNvSpPr>
            <a:spLocks noGrp="1"/>
          </p:cNvSpPr>
          <p:nvPr>
            <p:ph type="sldNum" sz="quarter" idx="12"/>
          </p:nvPr>
        </p:nvSpPr>
        <p:spPr/>
        <p:txBody>
          <a:bodyPr/>
          <a:lstStyle/>
          <a:p>
            <a:fld id="{73B850FF-6169-4056-8077-06FFA93A5366}" type="slidenum">
              <a:rPr lang="en-US" smtClean="0"/>
              <a:t>35</a:t>
            </a:fld>
            <a:endParaRPr lang="en-US" dirty="0"/>
          </a:p>
        </p:txBody>
      </p:sp>
    </p:spTree>
    <p:extLst>
      <p:ext uri="{BB962C8B-B14F-4D97-AF65-F5344CB8AC3E}">
        <p14:creationId xmlns:p14="http://schemas.microsoft.com/office/powerpoint/2010/main" val="222961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B03B-E49A-4F3C-A0DB-2F55C92B6700}"/>
              </a:ext>
            </a:extLst>
          </p:cNvPr>
          <p:cNvSpPr>
            <a:spLocks noGrp="1"/>
          </p:cNvSpPr>
          <p:nvPr>
            <p:ph type="title"/>
          </p:nvPr>
        </p:nvSpPr>
        <p:spPr>
          <a:xfrm>
            <a:off x="287244" y="1217385"/>
            <a:ext cx="9420092" cy="1898424"/>
          </a:xfrm>
        </p:spPr>
        <p:txBody>
          <a:bodyPr>
            <a:normAutofit/>
          </a:bodyPr>
          <a:lstStyle/>
          <a:p>
            <a:pPr marR="0" rtl="0"/>
            <a:r>
              <a:rPr lang="en-US" b="0" i="0" u="none" strike="noStrike" baseline="0" dirty="0">
                <a:solidFill>
                  <a:srgbClr val="2F5496"/>
                </a:solidFill>
                <a:latin typeface="Times New Roman" panose="02020603050405020304" pitchFamily="18" charset="0"/>
              </a:rPr>
              <a:t>“Good tidings of great joy, which shall then be unto all people”</a:t>
            </a:r>
          </a:p>
        </p:txBody>
      </p:sp>
      <p:sp>
        <p:nvSpPr>
          <p:cNvPr id="3" name="Text Placeholder 2">
            <a:extLst>
              <a:ext uri="{FF2B5EF4-FFF2-40B4-BE49-F238E27FC236}">
                <a16:creationId xmlns:a16="http://schemas.microsoft.com/office/drawing/2014/main" id="{2784E589-4BD5-4FEB-9B06-F607B8CF745F}"/>
              </a:ext>
            </a:extLst>
          </p:cNvPr>
          <p:cNvSpPr>
            <a:spLocks noGrp="1"/>
          </p:cNvSpPr>
          <p:nvPr>
            <p:ph type="body" idx="1"/>
          </p:nvPr>
        </p:nvSpPr>
        <p:spPr>
          <a:xfrm>
            <a:off x="1396092" y="3208565"/>
            <a:ext cx="10337213" cy="1898424"/>
          </a:xfrm>
        </p:spPr>
        <p:txBody>
          <a:bodyPr/>
          <a:lstStyle/>
          <a:p>
            <a:pPr marR="0" lvl="0" rtl="0"/>
            <a:r>
              <a:rPr lang="en-US" b="0" i="0" u="none" strike="noStrike" baseline="0" dirty="0">
                <a:solidFill>
                  <a:srgbClr val="2F5496"/>
                </a:solidFill>
                <a:latin typeface="Times New Roman" panose="02020603050405020304" pitchFamily="18" charset="0"/>
              </a:rPr>
              <a:t>hearts will always be giving, always loving, </a:t>
            </a:r>
          </a:p>
        </p:txBody>
      </p:sp>
      <p:sp>
        <p:nvSpPr>
          <p:cNvPr id="4" name="Footer Placeholder 3">
            <a:extLst>
              <a:ext uri="{FF2B5EF4-FFF2-40B4-BE49-F238E27FC236}">
                <a16:creationId xmlns:a16="http://schemas.microsoft.com/office/drawing/2014/main" id="{E45B3DC8-EE39-4477-BF17-7FF6B58E59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64EE12-FD77-4CA9-9200-BE2FC4F962AC}"/>
              </a:ext>
            </a:extLst>
          </p:cNvPr>
          <p:cNvSpPr>
            <a:spLocks noGrp="1"/>
          </p:cNvSpPr>
          <p:nvPr>
            <p:ph type="sldNum" sz="quarter" idx="12"/>
          </p:nvPr>
        </p:nvSpPr>
        <p:spPr/>
        <p:txBody>
          <a:bodyPr/>
          <a:lstStyle/>
          <a:p>
            <a:fld id="{08CA443E-E750-4E7D-8AB4-AA674E2472EE}" type="slidenum">
              <a:rPr lang="en-US" smtClean="0"/>
              <a:t>4</a:t>
            </a:fld>
            <a:endParaRPr lang="en-US"/>
          </a:p>
        </p:txBody>
      </p:sp>
    </p:spTree>
    <p:extLst>
      <p:ext uri="{BB962C8B-B14F-4D97-AF65-F5344CB8AC3E}">
        <p14:creationId xmlns:p14="http://schemas.microsoft.com/office/powerpoint/2010/main" val="35952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4790-F647-42C5-9791-EFBE7673E1B9}"/>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The Real Armageddon</a:t>
            </a:r>
          </a:p>
        </p:txBody>
      </p:sp>
      <p:sp>
        <p:nvSpPr>
          <p:cNvPr id="3" name="Text Placeholder 2">
            <a:extLst>
              <a:ext uri="{FF2B5EF4-FFF2-40B4-BE49-F238E27FC236}">
                <a16:creationId xmlns:a16="http://schemas.microsoft.com/office/drawing/2014/main" id="{AEE4EEBE-5F60-4B08-AC67-15EB7CB55200}"/>
              </a:ext>
            </a:extLst>
          </p:cNvPr>
          <p:cNvSpPr>
            <a:spLocks noGrp="1"/>
          </p:cNvSpPr>
          <p:nvPr>
            <p:ph type="body" idx="1"/>
          </p:nvPr>
        </p:nvSpPr>
        <p:spPr/>
        <p:txBody>
          <a:bodyPr/>
          <a:lstStyle/>
          <a:p>
            <a:pPr marR="0" lvl="0" rtl="0"/>
            <a:r>
              <a:rPr lang="en-US" b="0" i="0" u="none" strike="noStrike" baseline="0">
                <a:solidFill>
                  <a:srgbClr val="218282"/>
                </a:solidFill>
                <a:latin typeface="Times New Roman" panose="02020603050405020304" pitchFamily="18" charset="0"/>
              </a:rPr>
              <a:t>Jude 18 AFV</a:t>
            </a:r>
            <a:r>
              <a:rPr lang="en-US" b="0" i="0" u="none" strike="noStrike" baseline="0">
                <a:solidFill>
                  <a:srgbClr val="2F5496"/>
                </a:solidFill>
                <a:latin typeface="Times New Roman" panose="02020603050405020304" pitchFamily="18" charset="0"/>
              </a:rPr>
              <a:t>  Because they said to you that in the last time there would be mockers, who would be selfishly walking according to their own ungodly lusts.</a:t>
            </a:r>
          </a:p>
          <a:p>
            <a:pPr marR="0" lvl="0" rtl="0"/>
            <a:r>
              <a:rPr lang="en-US" b="0" i="0" u="none" strike="noStrike" baseline="0">
                <a:solidFill>
                  <a:srgbClr val="218282"/>
                </a:solidFill>
                <a:latin typeface="Times New Roman" panose="02020603050405020304" pitchFamily="18" charset="0"/>
              </a:rPr>
              <a:t>2Pe 3:3 CEV</a:t>
            </a:r>
            <a:r>
              <a:rPr lang="en-US" b="0" i="0" u="none" strike="noStrike" baseline="0">
                <a:solidFill>
                  <a:srgbClr val="2F5496"/>
                </a:solidFill>
                <a:latin typeface="Times New Roman" panose="02020603050405020304" pitchFamily="18" charset="0"/>
              </a:rPr>
              <a:t>  But first you must realize that in the last days some people won't think about anything except their own selfish desires. They will make fun of you</a:t>
            </a:r>
          </a:p>
          <a:p>
            <a:pPr marR="0" lvl="0" rtl="0"/>
            <a:r>
              <a:rPr lang="en-US" b="0" i="0" u="none" strike="noStrike" baseline="0">
                <a:solidFill>
                  <a:srgbClr val="218282"/>
                </a:solidFill>
                <a:latin typeface="Times New Roman" panose="02020603050405020304" pitchFamily="18" charset="0"/>
              </a:rPr>
              <a:t>Mat 24:12 KJV</a:t>
            </a:r>
            <a:r>
              <a:rPr lang="en-US" b="0" i="0" u="none" strike="noStrike" baseline="0">
                <a:solidFill>
                  <a:srgbClr val="2F5496"/>
                </a:solidFill>
                <a:latin typeface="Times New Roman" panose="02020603050405020304" pitchFamily="18" charset="0"/>
              </a:rPr>
              <a:t>  </a:t>
            </a:r>
            <a:r>
              <a:rPr lang="en-US" b="0" i="0" u="none" strike="noStrike" baseline="0">
                <a:solidFill>
                  <a:srgbClr val="DA3737"/>
                </a:solidFill>
                <a:latin typeface="Times New Roman" panose="02020603050405020304" pitchFamily="18" charset="0"/>
              </a:rPr>
              <a:t>And because iniquity shall abound, the love of many shall wax cold.</a:t>
            </a:r>
            <a:endParaRPr lang="en-US" b="0" i="0" u="none" strike="noStrike" baseline="0">
              <a:solidFill>
                <a:srgbClr val="2F5496"/>
              </a:solidFill>
              <a:latin typeface="Times New Roman" panose="02020603050405020304" pitchFamily="18" charset="0"/>
            </a:endParaRPr>
          </a:p>
        </p:txBody>
      </p:sp>
      <p:sp>
        <p:nvSpPr>
          <p:cNvPr id="4" name="Footer Placeholder 3">
            <a:extLst>
              <a:ext uri="{FF2B5EF4-FFF2-40B4-BE49-F238E27FC236}">
                <a16:creationId xmlns:a16="http://schemas.microsoft.com/office/drawing/2014/main" id="{CDD5532F-C3E8-4792-9DEC-E2E4298BD7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A1E601-CD4D-46BD-9171-3524B1F3CAEC}"/>
              </a:ext>
            </a:extLst>
          </p:cNvPr>
          <p:cNvSpPr>
            <a:spLocks noGrp="1"/>
          </p:cNvSpPr>
          <p:nvPr>
            <p:ph type="sldNum" sz="quarter" idx="12"/>
          </p:nvPr>
        </p:nvSpPr>
        <p:spPr/>
        <p:txBody>
          <a:bodyPr/>
          <a:lstStyle/>
          <a:p>
            <a:fld id="{08CA443E-E750-4E7D-8AB4-AA674E2472EE}" type="slidenum">
              <a:rPr lang="en-US" smtClean="0"/>
              <a:t>5</a:t>
            </a:fld>
            <a:endParaRPr lang="en-US"/>
          </a:p>
        </p:txBody>
      </p:sp>
    </p:spTree>
    <p:extLst>
      <p:ext uri="{BB962C8B-B14F-4D97-AF65-F5344CB8AC3E}">
        <p14:creationId xmlns:p14="http://schemas.microsoft.com/office/powerpoint/2010/main" val="71797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63C50-4A3C-446F-8969-75197D30001C}"/>
              </a:ext>
            </a:extLst>
          </p:cNvPr>
          <p:cNvSpPr>
            <a:spLocks noGrp="1"/>
          </p:cNvSpPr>
          <p:nvPr>
            <p:ph type="title"/>
          </p:nvPr>
        </p:nvSpPr>
        <p:spPr>
          <a:xfrm>
            <a:off x="458694" y="1183820"/>
            <a:ext cx="11274612" cy="1796143"/>
          </a:xfrm>
        </p:spPr>
        <p:txBody>
          <a:bodyPr/>
          <a:lstStyle/>
          <a:p>
            <a:pPr marR="0" rtl="0"/>
            <a:r>
              <a:rPr lang="en-US" b="0" i="0" u="none" strike="noStrike" baseline="0" dirty="0">
                <a:solidFill>
                  <a:srgbClr val="2F5496"/>
                </a:solidFill>
                <a:latin typeface="Times New Roman" panose="02020603050405020304" pitchFamily="18" charset="0"/>
              </a:rPr>
              <a:t>What do we suggest to you..?</a:t>
            </a:r>
          </a:p>
        </p:txBody>
      </p:sp>
      <p:sp>
        <p:nvSpPr>
          <p:cNvPr id="3" name="Text Placeholder 2">
            <a:extLst>
              <a:ext uri="{FF2B5EF4-FFF2-40B4-BE49-F238E27FC236}">
                <a16:creationId xmlns:a16="http://schemas.microsoft.com/office/drawing/2014/main" id="{D1948B16-3DE0-4F8B-BFA9-34A3F88CA270}"/>
              </a:ext>
            </a:extLst>
          </p:cNvPr>
          <p:cNvSpPr>
            <a:spLocks noGrp="1"/>
          </p:cNvSpPr>
          <p:nvPr>
            <p:ph type="body" idx="1"/>
          </p:nvPr>
        </p:nvSpPr>
        <p:spPr>
          <a:xfrm>
            <a:off x="2481942" y="2857501"/>
            <a:ext cx="4220937" cy="2351314"/>
          </a:xfrm>
        </p:spPr>
        <p:txBody>
          <a:bodyPr/>
          <a:lstStyle/>
          <a:p>
            <a:pPr marR="0" lvl="0" rtl="0"/>
            <a:r>
              <a:rPr lang="en-US" b="0" i="0" u="none" strike="noStrike" baseline="0" dirty="0">
                <a:solidFill>
                  <a:srgbClr val="2F5496"/>
                </a:solidFill>
                <a:latin typeface="Times New Roman" panose="02020603050405020304" pitchFamily="18" charset="0"/>
              </a:rPr>
              <a:t>Be Kind</a:t>
            </a:r>
          </a:p>
          <a:p>
            <a:pPr marR="0" lvl="0" rtl="0"/>
            <a:r>
              <a:rPr lang="en-US" b="0" i="0" u="none" strike="noStrike" baseline="0" dirty="0">
                <a:solidFill>
                  <a:srgbClr val="2F5496"/>
                </a:solidFill>
                <a:latin typeface="Times New Roman" panose="02020603050405020304" pitchFamily="18" charset="0"/>
              </a:rPr>
              <a:t>Be gentle </a:t>
            </a:r>
          </a:p>
          <a:p>
            <a:pPr marR="0" lvl="0" rtl="0"/>
            <a:r>
              <a:rPr lang="en-US" b="0" i="0" u="none" strike="noStrike" baseline="0" dirty="0">
                <a:solidFill>
                  <a:srgbClr val="2F5496"/>
                </a:solidFill>
                <a:latin typeface="Times New Roman" panose="02020603050405020304" pitchFamily="18" charset="0"/>
              </a:rPr>
              <a:t>Find understanding </a:t>
            </a:r>
          </a:p>
        </p:txBody>
      </p:sp>
      <p:sp>
        <p:nvSpPr>
          <p:cNvPr id="4" name="Footer Placeholder 3">
            <a:extLst>
              <a:ext uri="{FF2B5EF4-FFF2-40B4-BE49-F238E27FC236}">
                <a16:creationId xmlns:a16="http://schemas.microsoft.com/office/drawing/2014/main" id="{BC8BB61F-25A4-42E0-A3D4-FB3FE52E63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BCC2FE-A33E-4D23-9B64-ED8794247DF4}"/>
              </a:ext>
            </a:extLst>
          </p:cNvPr>
          <p:cNvSpPr>
            <a:spLocks noGrp="1"/>
          </p:cNvSpPr>
          <p:nvPr>
            <p:ph type="sldNum" sz="quarter" idx="12"/>
          </p:nvPr>
        </p:nvSpPr>
        <p:spPr/>
        <p:txBody>
          <a:bodyPr/>
          <a:lstStyle/>
          <a:p>
            <a:fld id="{08CA443E-E750-4E7D-8AB4-AA674E2472EE}" type="slidenum">
              <a:rPr lang="en-US" smtClean="0"/>
              <a:t>6</a:t>
            </a:fld>
            <a:endParaRPr lang="en-US"/>
          </a:p>
        </p:txBody>
      </p:sp>
    </p:spTree>
    <p:extLst>
      <p:ext uri="{BB962C8B-B14F-4D97-AF65-F5344CB8AC3E}">
        <p14:creationId xmlns:p14="http://schemas.microsoft.com/office/powerpoint/2010/main" val="92709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25BC-44DC-4CF4-9511-2F0D7E950020}"/>
              </a:ext>
            </a:extLst>
          </p:cNvPr>
          <p:cNvSpPr>
            <a:spLocks noGrp="1"/>
          </p:cNvSpPr>
          <p:nvPr>
            <p:ph type="title"/>
          </p:nvPr>
        </p:nvSpPr>
        <p:spPr/>
        <p:txBody>
          <a:bodyPr/>
          <a:lstStyle/>
          <a:p>
            <a:pPr marR="0" rtl="0"/>
            <a:r>
              <a:rPr lang="en-US" b="0" i="0" u="none" strike="noStrike" baseline="0">
                <a:solidFill>
                  <a:srgbClr val="2F5496"/>
                </a:solidFill>
                <a:latin typeface="Times New Roman" panose="02020603050405020304" pitchFamily="18" charset="0"/>
              </a:rPr>
              <a:t>Recall God’s example…</a:t>
            </a:r>
          </a:p>
        </p:txBody>
      </p:sp>
      <p:sp>
        <p:nvSpPr>
          <p:cNvPr id="3" name="Text Placeholder 2">
            <a:extLst>
              <a:ext uri="{FF2B5EF4-FFF2-40B4-BE49-F238E27FC236}">
                <a16:creationId xmlns:a16="http://schemas.microsoft.com/office/drawing/2014/main" id="{3DEE8FA7-16B3-474B-85E1-3A54F664CB71}"/>
              </a:ext>
            </a:extLst>
          </p:cNvPr>
          <p:cNvSpPr>
            <a:spLocks noGrp="1"/>
          </p:cNvSpPr>
          <p:nvPr>
            <p:ph type="body" idx="1"/>
          </p:nvPr>
        </p:nvSpPr>
        <p:spPr/>
        <p:txBody>
          <a:bodyPr/>
          <a:lstStyle/>
          <a:p>
            <a:pPr marR="0" lvl="0" rtl="0"/>
            <a:r>
              <a:rPr lang="en-US" b="0" i="0" u="none" strike="noStrike" baseline="0">
                <a:solidFill>
                  <a:srgbClr val="218282"/>
                </a:solidFill>
                <a:latin typeface="Times New Roman" panose="02020603050405020304" pitchFamily="18" charset="0"/>
              </a:rPr>
              <a:t>Luk 6:35 KJV</a:t>
            </a:r>
            <a:r>
              <a:rPr lang="en-US" b="0" i="0" u="none" strike="noStrike" baseline="0">
                <a:solidFill>
                  <a:srgbClr val="2F5496"/>
                </a:solidFill>
                <a:latin typeface="Times New Roman" panose="02020603050405020304" pitchFamily="18" charset="0"/>
              </a:rPr>
              <a:t>  But love ye your enemies, and do good, and lend, hoping for nothing again; and your reward shall be great, and ye shall be the children of the Highest: for he is kind unto the unthankful and </a:t>
            </a:r>
            <a:r>
              <a:rPr lang="en-US" b="0" i="1" u="none" strike="noStrike" baseline="0">
                <a:solidFill>
                  <a:srgbClr val="757575"/>
                </a:solidFill>
                <a:latin typeface="Times New Roman" panose="02020603050405020304" pitchFamily="18" charset="0"/>
              </a:rPr>
              <a:t>to</a:t>
            </a:r>
            <a:r>
              <a:rPr lang="en-US" b="0" i="0" u="none" strike="noStrike" baseline="0">
                <a:solidFill>
                  <a:srgbClr val="2F5496"/>
                </a:solidFill>
                <a:latin typeface="Times New Roman" panose="02020603050405020304" pitchFamily="18" charset="0"/>
              </a:rPr>
              <a:t> the evil.</a:t>
            </a:r>
          </a:p>
          <a:p>
            <a:pPr marR="0" lvl="0" rtl="0"/>
            <a:r>
              <a:rPr lang="en-US" b="0" i="0" u="none" strike="noStrike" baseline="0">
                <a:solidFill>
                  <a:srgbClr val="2F5496"/>
                </a:solidFill>
                <a:latin typeface="Times New Roman" panose="02020603050405020304" pitchFamily="18" charset="0"/>
              </a:rPr>
              <a:t>“…for he is kind unto the unthankful and </a:t>
            </a:r>
            <a:r>
              <a:rPr lang="en-US" b="0" i="1" u="none" strike="noStrike" baseline="0">
                <a:solidFill>
                  <a:srgbClr val="757575"/>
                </a:solidFill>
                <a:latin typeface="Times New Roman" panose="02020603050405020304" pitchFamily="18" charset="0"/>
              </a:rPr>
              <a:t>to</a:t>
            </a:r>
            <a:r>
              <a:rPr lang="en-US" b="0" i="0" u="none" strike="noStrike" baseline="0">
                <a:solidFill>
                  <a:srgbClr val="2F5496"/>
                </a:solidFill>
                <a:latin typeface="Times New Roman" panose="02020603050405020304" pitchFamily="18" charset="0"/>
              </a:rPr>
              <a:t> the evil.”</a:t>
            </a:r>
          </a:p>
        </p:txBody>
      </p:sp>
      <p:sp>
        <p:nvSpPr>
          <p:cNvPr id="4" name="Footer Placeholder 3">
            <a:extLst>
              <a:ext uri="{FF2B5EF4-FFF2-40B4-BE49-F238E27FC236}">
                <a16:creationId xmlns:a16="http://schemas.microsoft.com/office/drawing/2014/main" id="{4F67ECAA-0353-427A-A422-534A1BA54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8DAD9B-5EA9-4693-987C-1B568F8BBB78}"/>
              </a:ext>
            </a:extLst>
          </p:cNvPr>
          <p:cNvSpPr>
            <a:spLocks noGrp="1"/>
          </p:cNvSpPr>
          <p:nvPr>
            <p:ph type="sldNum" sz="quarter" idx="12"/>
          </p:nvPr>
        </p:nvSpPr>
        <p:spPr/>
        <p:txBody>
          <a:bodyPr/>
          <a:lstStyle/>
          <a:p>
            <a:fld id="{08CA443E-E750-4E7D-8AB4-AA674E2472EE}" type="slidenum">
              <a:rPr lang="en-US" smtClean="0"/>
              <a:t>7</a:t>
            </a:fld>
            <a:endParaRPr lang="en-US"/>
          </a:p>
        </p:txBody>
      </p:sp>
    </p:spTree>
    <p:extLst>
      <p:ext uri="{BB962C8B-B14F-4D97-AF65-F5344CB8AC3E}">
        <p14:creationId xmlns:p14="http://schemas.microsoft.com/office/powerpoint/2010/main" val="154659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657D-8759-42CC-AF7D-06EDD9E4CBB9}"/>
              </a:ext>
            </a:extLst>
          </p:cNvPr>
          <p:cNvSpPr>
            <a:spLocks noGrp="1"/>
          </p:cNvSpPr>
          <p:nvPr>
            <p:ph type="title"/>
          </p:nvPr>
        </p:nvSpPr>
        <p:spPr>
          <a:xfrm>
            <a:off x="458694" y="2016579"/>
            <a:ext cx="11274612" cy="1053192"/>
          </a:xfrm>
        </p:spPr>
        <p:txBody>
          <a:bodyPr/>
          <a:lstStyle/>
          <a:p>
            <a:pPr marR="0" rtl="0"/>
            <a:r>
              <a:rPr lang="en-US" b="0" i="0" u="none" strike="noStrike" baseline="0" dirty="0">
                <a:solidFill>
                  <a:srgbClr val="2F5496"/>
                </a:solidFill>
                <a:latin typeface="Times New Roman" panose="02020603050405020304" pitchFamily="18" charset="0"/>
              </a:rPr>
              <a:t>Believers believe, skeptics doubt. </a:t>
            </a:r>
          </a:p>
        </p:txBody>
      </p:sp>
      <p:sp>
        <p:nvSpPr>
          <p:cNvPr id="3" name="Text Placeholder 2">
            <a:extLst>
              <a:ext uri="{FF2B5EF4-FFF2-40B4-BE49-F238E27FC236}">
                <a16:creationId xmlns:a16="http://schemas.microsoft.com/office/drawing/2014/main" id="{A3F60AA5-75CB-419B-A2F4-48B10BD5C147}"/>
              </a:ext>
            </a:extLst>
          </p:cNvPr>
          <p:cNvSpPr>
            <a:spLocks noGrp="1"/>
          </p:cNvSpPr>
          <p:nvPr>
            <p:ph type="body" idx="1"/>
          </p:nvPr>
        </p:nvSpPr>
        <p:spPr>
          <a:xfrm>
            <a:off x="458694" y="3682093"/>
            <a:ext cx="11274612" cy="2463120"/>
          </a:xfrm>
        </p:spPr>
        <p:txBody>
          <a:bodyPr/>
          <a:lstStyle/>
          <a:p>
            <a:pPr marR="0" lvl="0" rtl="0"/>
            <a:r>
              <a:rPr lang="en-US" b="0" i="0" u="none" strike="noStrike" baseline="0" dirty="0">
                <a:solidFill>
                  <a:srgbClr val="218282"/>
                </a:solidFill>
                <a:latin typeface="Times New Roman" panose="02020603050405020304" pitchFamily="18" charset="0"/>
              </a:rPr>
              <a:t>Rom 1:30 Weymouth</a:t>
            </a:r>
            <a:r>
              <a:rPr lang="en-US" b="0" i="0" u="none" strike="noStrike" baseline="0" dirty="0">
                <a:solidFill>
                  <a:srgbClr val="2F5496"/>
                </a:solidFill>
                <a:latin typeface="Times New Roman" panose="02020603050405020304" pitchFamily="18" charset="0"/>
              </a:rPr>
              <a:t>  They were secret backbiters, open slanderers; hateful to God, insolent, haughty, boastful; inventors of new forms of sin, disobedient to parents, destitute of common sense</a:t>
            </a:r>
          </a:p>
        </p:txBody>
      </p:sp>
      <p:sp>
        <p:nvSpPr>
          <p:cNvPr id="4" name="Footer Placeholder 3">
            <a:extLst>
              <a:ext uri="{FF2B5EF4-FFF2-40B4-BE49-F238E27FC236}">
                <a16:creationId xmlns:a16="http://schemas.microsoft.com/office/drawing/2014/main" id="{D5ACC0F3-2CFE-4FA5-907F-5846650904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CB1A6A-FC1F-4F05-83E0-13CADFFEAEF6}"/>
              </a:ext>
            </a:extLst>
          </p:cNvPr>
          <p:cNvSpPr>
            <a:spLocks noGrp="1"/>
          </p:cNvSpPr>
          <p:nvPr>
            <p:ph type="sldNum" sz="quarter" idx="12"/>
          </p:nvPr>
        </p:nvSpPr>
        <p:spPr/>
        <p:txBody>
          <a:bodyPr/>
          <a:lstStyle/>
          <a:p>
            <a:fld id="{08CA443E-E750-4E7D-8AB4-AA674E2472EE}" type="slidenum">
              <a:rPr lang="en-US" smtClean="0"/>
              <a:t>8</a:t>
            </a:fld>
            <a:endParaRPr lang="en-US"/>
          </a:p>
        </p:txBody>
      </p:sp>
    </p:spTree>
    <p:extLst>
      <p:ext uri="{BB962C8B-B14F-4D97-AF65-F5344CB8AC3E}">
        <p14:creationId xmlns:p14="http://schemas.microsoft.com/office/powerpoint/2010/main" val="314039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3C1C-D628-495C-A459-87F6AD845AF2}"/>
              </a:ext>
            </a:extLst>
          </p:cNvPr>
          <p:cNvSpPr>
            <a:spLocks noGrp="1"/>
          </p:cNvSpPr>
          <p:nvPr>
            <p:ph type="title"/>
          </p:nvPr>
        </p:nvSpPr>
        <p:spPr>
          <a:xfrm>
            <a:off x="458694" y="425450"/>
            <a:ext cx="11274612" cy="1615621"/>
          </a:xfrm>
        </p:spPr>
        <p:txBody>
          <a:bodyPr/>
          <a:lstStyle/>
          <a:p>
            <a:pPr marR="0" rtl="0"/>
            <a:r>
              <a:rPr lang="en-US" b="0" i="0" u="none" strike="noStrike" baseline="0" dirty="0">
                <a:solidFill>
                  <a:srgbClr val="2F5496"/>
                </a:solidFill>
                <a:latin typeface="Times New Roman" panose="02020603050405020304" pitchFamily="18" charset="0"/>
              </a:rPr>
              <a:t>Kingdom of Light and Truth. </a:t>
            </a:r>
          </a:p>
        </p:txBody>
      </p:sp>
      <p:sp>
        <p:nvSpPr>
          <p:cNvPr id="3" name="Text Placeholder 2">
            <a:extLst>
              <a:ext uri="{FF2B5EF4-FFF2-40B4-BE49-F238E27FC236}">
                <a16:creationId xmlns:a16="http://schemas.microsoft.com/office/drawing/2014/main" id="{0EFEDC5E-CA7F-4728-8151-14786D34CD20}"/>
              </a:ext>
            </a:extLst>
          </p:cNvPr>
          <p:cNvSpPr>
            <a:spLocks noGrp="1"/>
          </p:cNvSpPr>
          <p:nvPr>
            <p:ph type="body" idx="1"/>
          </p:nvPr>
        </p:nvSpPr>
        <p:spPr>
          <a:xfrm>
            <a:off x="458694" y="2416628"/>
            <a:ext cx="11274612" cy="4015921"/>
          </a:xfrm>
        </p:spPr>
        <p:txBody>
          <a:bodyPr/>
          <a:lstStyle/>
          <a:p>
            <a:pPr marR="0" lvl="0" rtl="0"/>
            <a:r>
              <a:rPr lang="en-US" b="0" i="0" u="none" strike="noStrike" baseline="0" dirty="0">
                <a:solidFill>
                  <a:srgbClr val="2F5496"/>
                </a:solidFill>
                <a:latin typeface="Times New Roman" panose="02020603050405020304" pitchFamily="18" charset="0"/>
              </a:rPr>
              <a:t>This kingdom is </a:t>
            </a:r>
          </a:p>
          <a:p>
            <a:pPr marR="0" lvl="1" rtl="0"/>
            <a:r>
              <a:rPr lang="en-US" b="0" i="0" u="none" strike="noStrike" baseline="0" dirty="0">
                <a:solidFill>
                  <a:srgbClr val="1F3763"/>
                </a:solidFill>
                <a:latin typeface="Times New Roman" panose="02020603050405020304" pitchFamily="18" charset="0"/>
              </a:rPr>
              <a:t>an everlasting Kingdom </a:t>
            </a:r>
          </a:p>
          <a:p>
            <a:pPr marR="0" lvl="1" rtl="0"/>
            <a:r>
              <a:rPr lang="en-US" b="0" i="0" u="none" strike="noStrike" baseline="0" dirty="0">
                <a:solidFill>
                  <a:srgbClr val="1F3763"/>
                </a:solidFill>
                <a:latin typeface="Times New Roman" panose="02020603050405020304" pitchFamily="18" charset="0"/>
              </a:rPr>
              <a:t>begins in the heart. </a:t>
            </a:r>
          </a:p>
          <a:p>
            <a:pPr marR="0" lvl="0" rtl="0"/>
            <a:r>
              <a:rPr lang="en-US" b="0" i="0" u="none" strike="noStrike" baseline="0" dirty="0">
                <a:solidFill>
                  <a:srgbClr val="2F5496"/>
                </a:solidFill>
                <a:latin typeface="Times New Roman" panose="02020603050405020304" pitchFamily="18" charset="0"/>
              </a:rPr>
              <a:t>“Good tidings that shall be unto all people.”</a:t>
            </a:r>
          </a:p>
          <a:p>
            <a:pPr marR="0" lvl="0" rtl="0"/>
            <a:r>
              <a:rPr lang="en-US" b="0" i="0" u="none" strike="noStrike" baseline="0" dirty="0">
                <a:solidFill>
                  <a:srgbClr val="218282"/>
                </a:solidFill>
                <a:latin typeface="Georgia" panose="02040502050405020303" pitchFamily="18" charset="0"/>
              </a:rPr>
              <a:t>Luk 2:10 KJV</a:t>
            </a:r>
            <a:r>
              <a:rPr lang="en-US" b="0" i="0" u="none" strike="noStrike" baseline="0" dirty="0">
                <a:solidFill>
                  <a:srgbClr val="2F5496"/>
                </a:solidFill>
                <a:latin typeface="Georgia" panose="02040502050405020303" pitchFamily="18" charset="0"/>
              </a:rPr>
              <a:t>  And the angel said unto them, Fear not: for, behold, I bring you good tidings of great joy, which shall be to all people.</a:t>
            </a:r>
          </a:p>
        </p:txBody>
      </p:sp>
      <p:sp>
        <p:nvSpPr>
          <p:cNvPr id="4" name="Footer Placeholder 3">
            <a:extLst>
              <a:ext uri="{FF2B5EF4-FFF2-40B4-BE49-F238E27FC236}">
                <a16:creationId xmlns:a16="http://schemas.microsoft.com/office/drawing/2014/main" id="{790EAF5C-37AD-4556-BEAA-5C95326AB8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D65673-1E98-4C14-9EE7-F78E79D0FE50}"/>
              </a:ext>
            </a:extLst>
          </p:cNvPr>
          <p:cNvSpPr>
            <a:spLocks noGrp="1"/>
          </p:cNvSpPr>
          <p:nvPr>
            <p:ph type="sldNum" sz="quarter" idx="12"/>
          </p:nvPr>
        </p:nvSpPr>
        <p:spPr/>
        <p:txBody>
          <a:bodyPr/>
          <a:lstStyle/>
          <a:p>
            <a:fld id="{08CA443E-E750-4E7D-8AB4-AA674E2472EE}" type="slidenum">
              <a:rPr lang="en-US" smtClean="0"/>
              <a:t>9</a:t>
            </a:fld>
            <a:endParaRPr lang="en-US"/>
          </a:p>
        </p:txBody>
      </p:sp>
    </p:spTree>
    <p:extLst>
      <p:ext uri="{BB962C8B-B14F-4D97-AF65-F5344CB8AC3E}">
        <p14:creationId xmlns:p14="http://schemas.microsoft.com/office/powerpoint/2010/main" val="424662517"/>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784</TotalTime>
  <Words>2008</Words>
  <Application>Microsoft Office PowerPoint</Application>
  <PresentationFormat>Widescreen</PresentationFormat>
  <Paragraphs>191</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Avenir Next LT Pro</vt:lpstr>
      <vt:lpstr>AvenirNext LT Pro Medium</vt:lpstr>
      <vt:lpstr>Bradley Hand ITC</vt:lpstr>
      <vt:lpstr>Calibri</vt:lpstr>
      <vt:lpstr>Calibri Light</vt:lpstr>
      <vt:lpstr>Georgia</vt:lpstr>
      <vt:lpstr>Sabon Next LT</vt:lpstr>
      <vt:lpstr>Times New Roman</vt:lpstr>
      <vt:lpstr>DappledVTI</vt:lpstr>
      <vt:lpstr>CHRISTMAS KINDNESS</vt:lpstr>
      <vt:lpstr>“Kindness matters” </vt:lpstr>
      <vt:lpstr>Christmas:</vt:lpstr>
      <vt:lpstr>“Good tidings of great joy, which shall then be unto all people”</vt:lpstr>
      <vt:lpstr>The Real Armageddon</vt:lpstr>
      <vt:lpstr>What do we suggest to you..?</vt:lpstr>
      <vt:lpstr>Recall God’s example…</vt:lpstr>
      <vt:lpstr>Believers believe, skeptics doubt. </vt:lpstr>
      <vt:lpstr>Kingdom of Light and Truth. </vt:lpstr>
      <vt:lpstr>Words are indicators of hearts…</vt:lpstr>
      <vt:lpstr>Mat 6:10 Thy kingdom come. Thy will be done in earth, as it is in heaven.</vt:lpstr>
      <vt:lpstr>Mat 24:21,22 KJV  For then shall be great tribulation, such as was not since the beginning of the world to this time, no, nor ever shall be. 22 And except those days should be shortened, there should no flesh be saved…</vt:lpstr>
      <vt:lpstr>The world needs Love. </vt:lpstr>
      <vt:lpstr>Faith in the Lord: a good Hope</vt:lpstr>
      <vt:lpstr>No longer exist:</vt:lpstr>
      <vt:lpstr>New reality of the Heart:</vt:lpstr>
      <vt:lpstr>The new order of Love…</vt:lpstr>
      <vt:lpstr>The new order of Love (con’t)…</vt:lpstr>
      <vt:lpstr>Getting involved:</vt:lpstr>
      <vt:lpstr>Comparing honestly to Jesus, the perfect one… the gap of the humble heart </vt:lpstr>
      <vt:lpstr>Pride, the opposite of humbleness, subsides there because…</vt:lpstr>
      <vt:lpstr>Love and kindness think beyond self…</vt:lpstr>
      <vt:lpstr>“Believe” help from God is Necessary</vt:lpstr>
      <vt:lpstr>Trying </vt:lpstr>
      <vt:lpstr>Doing</vt:lpstr>
      <vt:lpstr>True, heart-felt kindness: </vt:lpstr>
      <vt:lpstr>Jesus and Peter…</vt:lpstr>
      <vt:lpstr>Kindness takes work </vt:lpstr>
      <vt:lpstr>Being Kind takes a Loving Mind.</vt:lpstr>
      <vt:lpstr>Kindness and Love</vt:lpstr>
      <vt:lpstr>See kindness opportunities as pervasive</vt:lpstr>
      <vt:lpstr>Summary: </vt:lpstr>
      <vt:lpstr>Thank you for your kindness.  </vt:lpstr>
      <vt:lpstr>CHRISTMAS KINDNESS</vt:lpstr>
      <vt:lpstr>Scripture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KINDNESS</dc:title>
  <dc:creator>Ron Miller</dc:creator>
  <cp:lastModifiedBy>Ron Miller</cp:lastModifiedBy>
  <cp:revision>7</cp:revision>
  <dcterms:created xsi:type="dcterms:W3CDTF">2021-12-06T03:39:40Z</dcterms:created>
  <dcterms:modified xsi:type="dcterms:W3CDTF">2021-12-08T20:45:16Z</dcterms:modified>
</cp:coreProperties>
</file>